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2" r:id="rId5"/>
    <p:sldId id="263" r:id="rId6"/>
    <p:sldId id="260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Stauffacher" userId="8dc028139f739667" providerId="LiveId" clId="{50537A67-A27E-40C6-93F1-2898CF9360A1}"/>
    <pc:docChg chg="undo custSel addSld delSld modSld">
      <pc:chgData name="Marcel Stauffacher" userId="8dc028139f739667" providerId="LiveId" clId="{50537A67-A27E-40C6-93F1-2898CF9360A1}" dt="2020-05-25T16:37:02.775" v="2654" actId="207"/>
      <pc:docMkLst>
        <pc:docMk/>
      </pc:docMkLst>
      <pc:sldChg chg="addSp delSp modSp mod delAnim">
        <pc:chgData name="Marcel Stauffacher" userId="8dc028139f739667" providerId="LiveId" clId="{50537A67-A27E-40C6-93F1-2898CF9360A1}" dt="2020-05-24T20:32:17.725" v="2304" actId="1076"/>
        <pc:sldMkLst>
          <pc:docMk/>
          <pc:sldMk cId="1339240708" sldId="256"/>
        </pc:sldMkLst>
        <pc:spChg chg="mod">
          <ac:chgData name="Marcel Stauffacher" userId="8dc028139f739667" providerId="LiveId" clId="{50537A67-A27E-40C6-93F1-2898CF9360A1}" dt="2020-05-24T11:11:23.508" v="0" actId="1076"/>
          <ac:spMkLst>
            <pc:docMk/>
            <pc:sldMk cId="1339240708" sldId="256"/>
            <ac:spMk id="2" creationId="{DA96DEA7-CAB5-4A19-A42C-FD632B0D45ED}"/>
          </ac:spMkLst>
        </pc:spChg>
        <pc:spChg chg="mod">
          <ac:chgData name="Marcel Stauffacher" userId="8dc028139f739667" providerId="LiveId" clId="{50537A67-A27E-40C6-93F1-2898CF9360A1}" dt="2020-05-24T11:33:40.043" v="523" actId="1076"/>
          <ac:spMkLst>
            <pc:docMk/>
            <pc:sldMk cId="1339240708" sldId="256"/>
            <ac:spMk id="3" creationId="{4EC9BF4E-1837-4DAB-AC17-11581C0FB17E}"/>
          </ac:spMkLst>
        </pc:spChg>
        <pc:spChg chg="add mod">
          <ac:chgData name="Marcel Stauffacher" userId="8dc028139f739667" providerId="LiveId" clId="{50537A67-A27E-40C6-93F1-2898CF9360A1}" dt="2020-05-24T11:33:48.106" v="524" actId="1076"/>
          <ac:spMkLst>
            <pc:docMk/>
            <pc:sldMk cId="1339240708" sldId="256"/>
            <ac:spMk id="8" creationId="{1C0A8C4C-5870-4BE1-840F-33C7C8A9F5D5}"/>
          </ac:spMkLst>
        </pc:spChg>
        <pc:picChg chg="del mod">
          <ac:chgData name="Marcel Stauffacher" userId="8dc028139f739667" providerId="LiveId" clId="{50537A67-A27E-40C6-93F1-2898CF9360A1}" dt="2020-05-24T20:30:33.451" v="2300" actId="478"/>
          <ac:picMkLst>
            <pc:docMk/>
            <pc:sldMk cId="1339240708" sldId="256"/>
            <ac:picMk id="4" creationId="{437B12D8-639A-4635-BF2C-898F10D737A7}"/>
          </ac:picMkLst>
        </pc:picChg>
        <pc:picChg chg="mod">
          <ac:chgData name="Marcel Stauffacher" userId="8dc028139f739667" providerId="LiveId" clId="{50537A67-A27E-40C6-93F1-2898CF9360A1}" dt="2020-05-24T20:32:17.725" v="2304" actId="1076"/>
          <ac:picMkLst>
            <pc:docMk/>
            <pc:sldMk cId="1339240708" sldId="256"/>
            <ac:picMk id="5" creationId="{476ACC98-6C4A-4048-9645-A45C98571CCB}"/>
          </ac:picMkLst>
        </pc:picChg>
        <pc:picChg chg="mod">
          <ac:chgData name="Marcel Stauffacher" userId="8dc028139f739667" providerId="LiveId" clId="{50537A67-A27E-40C6-93F1-2898CF9360A1}" dt="2020-05-24T20:30:39.527" v="2302" actId="1076"/>
          <ac:picMkLst>
            <pc:docMk/>
            <pc:sldMk cId="1339240708" sldId="256"/>
            <ac:picMk id="7" creationId="{F7B757B4-9B8B-4AE8-B679-BB549A53C924}"/>
          </ac:picMkLst>
        </pc:picChg>
      </pc:sldChg>
      <pc:sldChg chg="addSp delSp modSp mod">
        <pc:chgData name="Marcel Stauffacher" userId="8dc028139f739667" providerId="LiveId" clId="{50537A67-A27E-40C6-93F1-2898CF9360A1}" dt="2020-05-24T20:40:53.165" v="2306" actId="1076"/>
        <pc:sldMkLst>
          <pc:docMk/>
          <pc:sldMk cId="3104096720" sldId="257"/>
        </pc:sldMkLst>
        <pc:spChg chg="mod">
          <ac:chgData name="Marcel Stauffacher" userId="8dc028139f739667" providerId="LiveId" clId="{50537A67-A27E-40C6-93F1-2898CF9360A1}" dt="2020-05-24T11:35:30.615" v="544" actId="255"/>
          <ac:spMkLst>
            <pc:docMk/>
            <pc:sldMk cId="3104096720" sldId="257"/>
            <ac:spMk id="2" creationId="{B7B55811-6E0B-463E-B42A-C3CDC9176CA3}"/>
          </ac:spMkLst>
        </pc:spChg>
        <pc:spChg chg="del mod">
          <ac:chgData name="Marcel Stauffacher" userId="8dc028139f739667" providerId="LiveId" clId="{50537A67-A27E-40C6-93F1-2898CF9360A1}" dt="2020-05-24T11:36:42.745" v="552" actId="478"/>
          <ac:spMkLst>
            <pc:docMk/>
            <pc:sldMk cId="3104096720" sldId="257"/>
            <ac:spMk id="3" creationId="{F4F1A8A3-F230-4824-B43D-650CA863B82F}"/>
          </ac:spMkLst>
        </pc:spChg>
        <pc:spChg chg="add mod">
          <ac:chgData name="Marcel Stauffacher" userId="8dc028139f739667" providerId="LiveId" clId="{50537A67-A27E-40C6-93F1-2898CF9360A1}" dt="2020-05-24T11:56:51.960" v="580" actId="14100"/>
          <ac:spMkLst>
            <pc:docMk/>
            <pc:sldMk cId="3104096720" sldId="257"/>
            <ac:spMk id="6" creationId="{4C7C7C1C-23C6-4033-872E-0AF39F7E5219}"/>
          </ac:spMkLst>
        </pc:spChg>
        <pc:spChg chg="add mod">
          <ac:chgData name="Marcel Stauffacher" userId="8dc028139f739667" providerId="LiveId" clId="{50537A67-A27E-40C6-93F1-2898CF9360A1}" dt="2020-05-24T12:00:16.915" v="604" actId="115"/>
          <ac:spMkLst>
            <pc:docMk/>
            <pc:sldMk cId="3104096720" sldId="257"/>
            <ac:spMk id="14" creationId="{500E744A-3021-4824-88C1-9807A47FCACA}"/>
          </ac:spMkLst>
        </pc:spChg>
        <pc:spChg chg="add mod">
          <ac:chgData name="Marcel Stauffacher" userId="8dc028139f739667" providerId="LiveId" clId="{50537A67-A27E-40C6-93F1-2898CF9360A1}" dt="2020-05-24T12:06:17.918" v="642" actId="1076"/>
          <ac:spMkLst>
            <pc:docMk/>
            <pc:sldMk cId="3104096720" sldId="257"/>
            <ac:spMk id="16" creationId="{EC71A821-A71C-4328-AB91-3129F9497BAD}"/>
          </ac:spMkLst>
        </pc:spChg>
        <pc:picChg chg="mod">
          <ac:chgData name="Marcel Stauffacher" userId="8dc028139f739667" providerId="LiveId" clId="{50537A67-A27E-40C6-93F1-2898CF9360A1}" dt="2020-05-24T20:40:53.165" v="2306" actId="1076"/>
          <ac:picMkLst>
            <pc:docMk/>
            <pc:sldMk cId="3104096720" sldId="257"/>
            <ac:picMk id="3" creationId="{7B301BD8-7289-45EA-B117-16342743D79A}"/>
          </ac:picMkLst>
        </pc:picChg>
        <pc:picChg chg="mod">
          <ac:chgData name="Marcel Stauffacher" userId="8dc028139f739667" providerId="LiveId" clId="{50537A67-A27E-40C6-93F1-2898CF9360A1}" dt="2020-05-24T12:00:25.881" v="606" actId="1076"/>
          <ac:picMkLst>
            <pc:docMk/>
            <pc:sldMk cId="3104096720" sldId="257"/>
            <ac:picMk id="4" creationId="{2D20600E-505E-47C6-B13F-18AFF2CD4D6D}"/>
          </ac:picMkLst>
        </pc:picChg>
        <pc:picChg chg="add mod modCrop">
          <ac:chgData name="Marcel Stauffacher" userId="8dc028139f739667" providerId="LiveId" clId="{50537A67-A27E-40C6-93F1-2898CF9360A1}" dt="2020-05-24T11:55:05.828" v="566" actId="1076"/>
          <ac:picMkLst>
            <pc:docMk/>
            <pc:sldMk cId="3104096720" sldId="257"/>
            <ac:picMk id="5" creationId="{991A43D9-8760-44B4-B47F-317D59E78C81}"/>
          </ac:picMkLst>
        </pc:picChg>
        <pc:cxnChg chg="add mod">
          <ac:chgData name="Marcel Stauffacher" userId="8dc028139f739667" providerId="LiveId" clId="{50537A67-A27E-40C6-93F1-2898CF9360A1}" dt="2020-05-24T11:59:08.296" v="601" actId="14100"/>
          <ac:cxnSpMkLst>
            <pc:docMk/>
            <pc:sldMk cId="3104096720" sldId="257"/>
            <ac:cxnSpMk id="8" creationId="{CC111712-E46C-434B-B4F3-848C09EA15DE}"/>
          </ac:cxnSpMkLst>
        </pc:cxnChg>
        <pc:cxnChg chg="add del mod">
          <ac:chgData name="Marcel Stauffacher" userId="8dc028139f739667" providerId="LiveId" clId="{50537A67-A27E-40C6-93F1-2898CF9360A1}" dt="2020-05-24T13:33:50.383" v="2270" actId="478"/>
          <ac:cxnSpMkLst>
            <pc:docMk/>
            <pc:sldMk cId="3104096720" sldId="257"/>
            <ac:cxnSpMk id="9" creationId="{DDBE4BEB-5BE3-4EE4-89F6-EA80B250B201}"/>
          </ac:cxnSpMkLst>
        </pc:cxnChg>
        <pc:cxnChg chg="add del mod">
          <ac:chgData name="Marcel Stauffacher" userId="8dc028139f739667" providerId="LiveId" clId="{50537A67-A27E-40C6-93F1-2898CF9360A1}" dt="2020-05-24T13:33:47.482" v="2269" actId="478"/>
          <ac:cxnSpMkLst>
            <pc:docMk/>
            <pc:sldMk cId="3104096720" sldId="257"/>
            <ac:cxnSpMk id="12" creationId="{A059070E-0985-467B-AAD4-DEFCDCA98AD2}"/>
          </ac:cxnSpMkLst>
        </pc:cxnChg>
      </pc:sldChg>
      <pc:sldChg chg="addSp delSp modSp del mod">
        <pc:chgData name="Marcel Stauffacher" userId="8dc028139f739667" providerId="LiveId" clId="{50537A67-A27E-40C6-93F1-2898CF9360A1}" dt="2020-05-24T12:06:53.756" v="647" actId="47"/>
        <pc:sldMkLst>
          <pc:docMk/>
          <pc:sldMk cId="2490603522" sldId="258"/>
        </pc:sldMkLst>
        <pc:spChg chg="del">
          <ac:chgData name="Marcel Stauffacher" userId="8dc028139f739667" providerId="LiveId" clId="{50537A67-A27E-40C6-93F1-2898CF9360A1}" dt="2020-05-24T12:06:40.871" v="645" actId="478"/>
          <ac:spMkLst>
            <pc:docMk/>
            <pc:sldMk cId="2490603522" sldId="258"/>
            <ac:spMk id="2" creationId="{E071568D-A341-442E-8E0C-35152DDA8A0B}"/>
          </ac:spMkLst>
        </pc:spChg>
        <pc:spChg chg="del">
          <ac:chgData name="Marcel Stauffacher" userId="8dc028139f739667" providerId="LiveId" clId="{50537A67-A27E-40C6-93F1-2898CF9360A1}" dt="2020-05-24T12:06:39.873" v="644" actId="478"/>
          <ac:spMkLst>
            <pc:docMk/>
            <pc:sldMk cId="2490603522" sldId="258"/>
            <ac:spMk id="3" creationId="{F9932551-F3AB-4076-B819-FF6E417E90AB}"/>
          </ac:spMkLst>
        </pc:spChg>
        <pc:picChg chg="add del mod ord">
          <ac:chgData name="Marcel Stauffacher" userId="8dc028139f739667" providerId="LiveId" clId="{50537A67-A27E-40C6-93F1-2898CF9360A1}" dt="2020-05-24T12:06:34.178" v="643" actId="478"/>
          <ac:picMkLst>
            <pc:docMk/>
            <pc:sldMk cId="2490603522" sldId="258"/>
            <ac:picMk id="4" creationId="{B6AA7887-0E97-4172-88AB-DFE76D18B282}"/>
          </ac:picMkLst>
        </pc:picChg>
      </pc:sldChg>
      <pc:sldChg chg="del">
        <pc:chgData name="Marcel Stauffacher" userId="8dc028139f739667" providerId="LiveId" clId="{50537A67-A27E-40C6-93F1-2898CF9360A1}" dt="2020-05-24T12:08:02.649" v="695" actId="47"/>
        <pc:sldMkLst>
          <pc:docMk/>
          <pc:sldMk cId="2402916142" sldId="259"/>
        </pc:sldMkLst>
      </pc:sldChg>
      <pc:sldChg chg="addSp delSp modSp mod">
        <pc:chgData name="Marcel Stauffacher" userId="8dc028139f739667" providerId="LiveId" clId="{50537A67-A27E-40C6-93F1-2898CF9360A1}" dt="2020-05-25T16:30:24.051" v="2650" actId="20577"/>
        <pc:sldMkLst>
          <pc:docMk/>
          <pc:sldMk cId="3645715396" sldId="260"/>
        </pc:sldMkLst>
        <pc:spChg chg="mod">
          <ac:chgData name="Marcel Stauffacher" userId="8dc028139f739667" providerId="LiveId" clId="{50537A67-A27E-40C6-93F1-2898CF9360A1}" dt="2020-05-24T12:34:39.191" v="1037" actId="122"/>
          <ac:spMkLst>
            <pc:docMk/>
            <pc:sldMk cId="3645715396" sldId="260"/>
            <ac:spMk id="2" creationId="{EAB0A5AF-D1C1-47BB-BA5A-944FB47B23A8}"/>
          </ac:spMkLst>
        </pc:spChg>
        <pc:spChg chg="mod">
          <ac:chgData name="Marcel Stauffacher" userId="8dc028139f739667" providerId="LiveId" clId="{50537A67-A27E-40C6-93F1-2898CF9360A1}" dt="2020-05-25T16:30:24.051" v="2650" actId="20577"/>
          <ac:spMkLst>
            <pc:docMk/>
            <pc:sldMk cId="3645715396" sldId="260"/>
            <ac:spMk id="3" creationId="{24B6285D-B2F2-40B9-A68F-C0D851282DEB}"/>
          </ac:spMkLst>
        </pc:spChg>
        <pc:picChg chg="add del">
          <ac:chgData name="Marcel Stauffacher" userId="8dc028139f739667" providerId="LiveId" clId="{50537A67-A27E-40C6-93F1-2898CF9360A1}" dt="2020-05-24T12:33:30.178" v="1014"/>
          <ac:picMkLst>
            <pc:docMk/>
            <pc:sldMk cId="3645715396" sldId="260"/>
            <ac:picMk id="4" creationId="{3C902E15-5B9F-42B6-B99D-497B69C1D384}"/>
          </ac:picMkLst>
        </pc:picChg>
        <pc:picChg chg="add mod ord">
          <ac:chgData name="Marcel Stauffacher" userId="8dc028139f739667" providerId="LiveId" clId="{50537A67-A27E-40C6-93F1-2898CF9360A1}" dt="2020-05-24T12:33:46.612" v="1017" actId="167"/>
          <ac:picMkLst>
            <pc:docMk/>
            <pc:sldMk cId="3645715396" sldId="260"/>
            <ac:picMk id="5" creationId="{C179ACB6-8CB6-41CE-A14A-E97E28DC2D57}"/>
          </ac:picMkLst>
        </pc:picChg>
      </pc:sldChg>
      <pc:sldChg chg="addSp delSp modSp add mod">
        <pc:chgData name="Marcel Stauffacher" userId="8dc028139f739667" providerId="LiveId" clId="{50537A67-A27E-40C6-93F1-2898CF9360A1}" dt="2020-05-24T12:19:10.361" v="760" actId="1076"/>
        <pc:sldMkLst>
          <pc:docMk/>
          <pc:sldMk cId="3513037930" sldId="262"/>
        </pc:sldMkLst>
        <pc:spChg chg="del mod">
          <ac:chgData name="Marcel Stauffacher" userId="8dc028139f739667" providerId="LiveId" clId="{50537A67-A27E-40C6-93F1-2898CF9360A1}" dt="2020-05-24T12:07:09.049" v="661" actId="478"/>
          <ac:spMkLst>
            <pc:docMk/>
            <pc:sldMk cId="3513037930" sldId="262"/>
            <ac:spMk id="2" creationId="{B7B55811-6E0B-463E-B42A-C3CDC9176CA3}"/>
          </ac:spMkLst>
        </pc:spChg>
        <pc:spChg chg="del">
          <ac:chgData name="Marcel Stauffacher" userId="8dc028139f739667" providerId="LiveId" clId="{50537A67-A27E-40C6-93F1-2898CF9360A1}" dt="2020-05-24T12:07:16.649" v="667" actId="478"/>
          <ac:spMkLst>
            <pc:docMk/>
            <pc:sldMk cId="3513037930" sldId="262"/>
            <ac:spMk id="6" creationId="{4C7C7C1C-23C6-4033-872E-0AF39F7E5219}"/>
          </ac:spMkLst>
        </pc:spChg>
        <pc:spChg chg="del mod">
          <ac:chgData name="Marcel Stauffacher" userId="8dc028139f739667" providerId="LiveId" clId="{50537A67-A27E-40C6-93F1-2898CF9360A1}" dt="2020-05-24T12:07:14.516" v="666" actId="478"/>
          <ac:spMkLst>
            <pc:docMk/>
            <pc:sldMk cId="3513037930" sldId="262"/>
            <ac:spMk id="14" creationId="{500E744A-3021-4824-88C1-9807A47FCACA}"/>
          </ac:spMkLst>
        </pc:spChg>
        <pc:spChg chg="del">
          <ac:chgData name="Marcel Stauffacher" userId="8dc028139f739667" providerId="LiveId" clId="{50537A67-A27E-40C6-93F1-2898CF9360A1}" dt="2020-05-24T12:07:18.632" v="668" actId="478"/>
          <ac:spMkLst>
            <pc:docMk/>
            <pc:sldMk cId="3513037930" sldId="262"/>
            <ac:spMk id="16" creationId="{EC71A821-A71C-4328-AB91-3129F9497BAD}"/>
          </ac:spMkLst>
        </pc:spChg>
        <pc:picChg chg="add mod ord">
          <ac:chgData name="Marcel Stauffacher" userId="8dc028139f739667" providerId="LiveId" clId="{50537A67-A27E-40C6-93F1-2898CF9360A1}" dt="2020-05-24T12:19:10.361" v="760" actId="1076"/>
          <ac:picMkLst>
            <pc:docMk/>
            <pc:sldMk cId="3513037930" sldId="262"/>
            <ac:picMk id="3" creationId="{3135ECF1-D1D3-45DD-90E1-8674B6A4ABA8}"/>
          </ac:picMkLst>
        </pc:picChg>
        <pc:picChg chg="del">
          <ac:chgData name="Marcel Stauffacher" userId="8dc028139f739667" providerId="LiveId" clId="{50537A67-A27E-40C6-93F1-2898CF9360A1}" dt="2020-05-24T12:06:57.513" v="648" actId="478"/>
          <ac:picMkLst>
            <pc:docMk/>
            <pc:sldMk cId="3513037930" sldId="262"/>
            <ac:picMk id="5" creationId="{991A43D9-8760-44B4-B47F-317D59E78C81}"/>
          </ac:picMkLst>
        </pc:picChg>
        <pc:picChg chg="add mod ord">
          <ac:chgData name="Marcel Stauffacher" userId="8dc028139f739667" providerId="LiveId" clId="{50537A67-A27E-40C6-93F1-2898CF9360A1}" dt="2020-05-24T12:18:48.914" v="756" actId="14100"/>
          <ac:picMkLst>
            <pc:docMk/>
            <pc:sldMk cId="3513037930" sldId="262"/>
            <ac:picMk id="7" creationId="{C2E5D727-3C66-4DC6-9D1E-D6166872C467}"/>
          </ac:picMkLst>
        </pc:picChg>
        <pc:picChg chg="add mod ord">
          <ac:chgData name="Marcel Stauffacher" userId="8dc028139f739667" providerId="LiveId" clId="{50537A67-A27E-40C6-93F1-2898CF9360A1}" dt="2020-05-24T12:18:53.073" v="757" actId="14100"/>
          <ac:picMkLst>
            <pc:docMk/>
            <pc:sldMk cId="3513037930" sldId="262"/>
            <ac:picMk id="9" creationId="{3C87274A-D063-42BF-9A87-65E9E891921C}"/>
          </ac:picMkLst>
        </pc:picChg>
        <pc:picChg chg="add mod ord">
          <ac:chgData name="Marcel Stauffacher" userId="8dc028139f739667" providerId="LiveId" clId="{50537A67-A27E-40C6-93F1-2898CF9360A1}" dt="2020-05-24T12:18:37.662" v="755" actId="14100"/>
          <ac:picMkLst>
            <pc:docMk/>
            <pc:sldMk cId="3513037930" sldId="262"/>
            <ac:picMk id="10" creationId="{CAC30D86-FA47-4797-94B1-E48507FFA5CC}"/>
          </ac:picMkLst>
        </pc:picChg>
        <pc:cxnChg chg="del">
          <ac:chgData name="Marcel Stauffacher" userId="8dc028139f739667" providerId="LiveId" clId="{50537A67-A27E-40C6-93F1-2898CF9360A1}" dt="2020-05-24T12:07:11.881" v="662" actId="478"/>
          <ac:cxnSpMkLst>
            <pc:docMk/>
            <pc:sldMk cId="3513037930" sldId="262"/>
            <ac:cxnSpMk id="8" creationId="{CC111712-E46C-434B-B4F3-848C09EA15DE}"/>
          </ac:cxnSpMkLst>
        </pc:cxnChg>
      </pc:sldChg>
      <pc:sldChg chg="addSp delSp modSp add mod">
        <pc:chgData name="Marcel Stauffacher" userId="8dc028139f739667" providerId="LiveId" clId="{50537A67-A27E-40C6-93F1-2898CF9360A1}" dt="2020-05-24T20:44:47.299" v="2307" actId="1076"/>
        <pc:sldMkLst>
          <pc:docMk/>
          <pc:sldMk cId="3834313304" sldId="263"/>
        </pc:sldMkLst>
        <pc:spChg chg="mod">
          <ac:chgData name="Marcel Stauffacher" userId="8dc028139f739667" providerId="LiveId" clId="{50537A67-A27E-40C6-93F1-2898CF9360A1}" dt="2020-05-24T12:23:38.111" v="768" actId="20577"/>
          <ac:spMkLst>
            <pc:docMk/>
            <pc:sldMk cId="3834313304" sldId="263"/>
            <ac:spMk id="2" creationId="{B7B55811-6E0B-463E-B42A-C3CDC9176CA3}"/>
          </ac:spMkLst>
        </pc:spChg>
        <pc:spChg chg="add mod">
          <ac:chgData name="Marcel Stauffacher" userId="8dc028139f739667" providerId="LiveId" clId="{50537A67-A27E-40C6-93F1-2898CF9360A1}" dt="2020-05-24T16:36:47.723" v="2298" actId="20577"/>
          <ac:spMkLst>
            <pc:docMk/>
            <pc:sldMk cId="3834313304" sldId="263"/>
            <ac:spMk id="3" creationId="{BAE5C158-1B44-4DC4-8E59-10E45F519940}"/>
          </ac:spMkLst>
        </pc:spChg>
        <pc:spChg chg="del">
          <ac:chgData name="Marcel Stauffacher" userId="8dc028139f739667" providerId="LiveId" clId="{50537A67-A27E-40C6-93F1-2898CF9360A1}" dt="2020-05-24T12:07:57.936" v="693" actId="478"/>
          <ac:spMkLst>
            <pc:docMk/>
            <pc:sldMk cId="3834313304" sldId="263"/>
            <ac:spMk id="6" creationId="{4C7C7C1C-23C6-4033-872E-0AF39F7E5219}"/>
          </ac:spMkLst>
        </pc:spChg>
        <pc:spChg chg="del mod">
          <ac:chgData name="Marcel Stauffacher" userId="8dc028139f739667" providerId="LiveId" clId="{50537A67-A27E-40C6-93F1-2898CF9360A1}" dt="2020-05-24T12:07:54.621" v="691" actId="478"/>
          <ac:spMkLst>
            <pc:docMk/>
            <pc:sldMk cId="3834313304" sldId="263"/>
            <ac:spMk id="14" creationId="{500E744A-3021-4824-88C1-9807A47FCACA}"/>
          </ac:spMkLst>
        </pc:spChg>
        <pc:spChg chg="del">
          <ac:chgData name="Marcel Stauffacher" userId="8dc028139f739667" providerId="LiveId" clId="{50537A67-A27E-40C6-93F1-2898CF9360A1}" dt="2020-05-24T12:07:59.978" v="694" actId="478"/>
          <ac:spMkLst>
            <pc:docMk/>
            <pc:sldMk cId="3834313304" sldId="263"/>
            <ac:spMk id="16" creationId="{EC71A821-A71C-4328-AB91-3129F9497BAD}"/>
          </ac:spMkLst>
        </pc:spChg>
        <pc:picChg chg="mod">
          <ac:chgData name="Marcel Stauffacher" userId="8dc028139f739667" providerId="LiveId" clId="{50537A67-A27E-40C6-93F1-2898CF9360A1}" dt="2020-05-24T20:44:47.299" v="2307" actId="1076"/>
          <ac:picMkLst>
            <pc:docMk/>
            <pc:sldMk cId="3834313304" sldId="263"/>
            <ac:picMk id="5" creationId="{20D66D5B-38B9-4665-B384-5C983317FEC4}"/>
          </ac:picMkLst>
        </pc:picChg>
        <pc:picChg chg="del mod">
          <ac:chgData name="Marcel Stauffacher" userId="8dc028139f739667" providerId="LiveId" clId="{50537A67-A27E-40C6-93F1-2898CF9360A1}" dt="2020-05-24T12:07:49.910" v="687" actId="478"/>
          <ac:picMkLst>
            <pc:docMk/>
            <pc:sldMk cId="3834313304" sldId="263"/>
            <ac:picMk id="5" creationId="{991A43D9-8760-44B4-B47F-317D59E78C81}"/>
          </ac:picMkLst>
        </pc:picChg>
        <pc:cxnChg chg="del">
          <ac:chgData name="Marcel Stauffacher" userId="8dc028139f739667" providerId="LiveId" clId="{50537A67-A27E-40C6-93F1-2898CF9360A1}" dt="2020-05-24T12:07:56.083" v="692" actId="478"/>
          <ac:cxnSpMkLst>
            <pc:docMk/>
            <pc:sldMk cId="3834313304" sldId="263"/>
            <ac:cxnSpMk id="8" creationId="{CC111712-E46C-434B-B4F3-848C09EA15DE}"/>
          </ac:cxnSpMkLst>
        </pc:cxnChg>
      </pc:sldChg>
      <pc:sldChg chg="addSp modSp new mod">
        <pc:chgData name="Marcel Stauffacher" userId="8dc028139f739667" providerId="LiveId" clId="{50537A67-A27E-40C6-93F1-2898CF9360A1}" dt="2020-05-24T20:47:41.087" v="2308" actId="1076"/>
        <pc:sldMkLst>
          <pc:docMk/>
          <pc:sldMk cId="3433940176" sldId="264"/>
        </pc:sldMkLst>
        <pc:spChg chg="mod">
          <ac:chgData name="Marcel Stauffacher" userId="8dc028139f739667" providerId="LiveId" clId="{50537A67-A27E-40C6-93F1-2898CF9360A1}" dt="2020-05-24T12:35:26.050" v="1058" actId="255"/>
          <ac:spMkLst>
            <pc:docMk/>
            <pc:sldMk cId="3433940176" sldId="264"/>
            <ac:spMk id="2" creationId="{04BA2DE2-7904-4C7F-A42B-46FC46C6DD3F}"/>
          </ac:spMkLst>
        </pc:spChg>
        <pc:spChg chg="mod">
          <ac:chgData name="Marcel Stauffacher" userId="8dc028139f739667" providerId="LiveId" clId="{50537A67-A27E-40C6-93F1-2898CF9360A1}" dt="2020-05-24T13:15:27.973" v="2247" actId="255"/>
          <ac:spMkLst>
            <pc:docMk/>
            <pc:sldMk cId="3433940176" sldId="264"/>
            <ac:spMk id="3" creationId="{AE49BB4F-8CAE-48C1-96E7-13AF50B4B655}"/>
          </ac:spMkLst>
        </pc:spChg>
        <pc:picChg chg="add mod ord">
          <ac:chgData name="Marcel Stauffacher" userId="8dc028139f739667" providerId="LiveId" clId="{50537A67-A27E-40C6-93F1-2898CF9360A1}" dt="2020-05-24T13:15:07.465" v="2244" actId="1076"/>
          <ac:picMkLst>
            <pc:docMk/>
            <pc:sldMk cId="3433940176" sldId="264"/>
            <ac:picMk id="4" creationId="{7A290A03-920B-4218-9AAE-985CDD2B6CC4}"/>
          </ac:picMkLst>
        </pc:picChg>
        <pc:picChg chg="mod">
          <ac:chgData name="Marcel Stauffacher" userId="8dc028139f739667" providerId="LiveId" clId="{50537A67-A27E-40C6-93F1-2898CF9360A1}" dt="2020-05-24T20:47:41.087" v="2308" actId="1076"/>
          <ac:picMkLst>
            <pc:docMk/>
            <pc:sldMk cId="3433940176" sldId="264"/>
            <ac:picMk id="5" creationId="{B27ED5AC-AE64-45B3-B933-5759D0541BF0}"/>
          </ac:picMkLst>
        </pc:picChg>
      </pc:sldChg>
      <pc:sldChg chg="addSp modSp new mod">
        <pc:chgData name="Marcel Stauffacher" userId="8dc028139f739667" providerId="LiveId" clId="{50537A67-A27E-40C6-93F1-2898CF9360A1}" dt="2020-05-24T12:46:53.276" v="1271" actId="20577"/>
        <pc:sldMkLst>
          <pc:docMk/>
          <pc:sldMk cId="2400443320" sldId="265"/>
        </pc:sldMkLst>
        <pc:spChg chg="mod">
          <ac:chgData name="Marcel Stauffacher" userId="8dc028139f739667" providerId="LiveId" clId="{50537A67-A27E-40C6-93F1-2898CF9360A1}" dt="2020-05-24T12:36:16.917" v="1078" actId="122"/>
          <ac:spMkLst>
            <pc:docMk/>
            <pc:sldMk cId="2400443320" sldId="265"/>
            <ac:spMk id="2" creationId="{9C6D9BBC-B1E4-4900-A5B2-3C0C836CED14}"/>
          </ac:spMkLst>
        </pc:spChg>
        <pc:spChg chg="mod">
          <ac:chgData name="Marcel Stauffacher" userId="8dc028139f739667" providerId="LiveId" clId="{50537A67-A27E-40C6-93F1-2898CF9360A1}" dt="2020-05-24T12:46:53.276" v="1271" actId="20577"/>
          <ac:spMkLst>
            <pc:docMk/>
            <pc:sldMk cId="2400443320" sldId="265"/>
            <ac:spMk id="3" creationId="{A6348FED-BD5E-4D5C-A0AE-28A6F679145B}"/>
          </ac:spMkLst>
        </pc:spChg>
        <pc:picChg chg="add mod ord">
          <ac:chgData name="Marcel Stauffacher" userId="8dc028139f739667" providerId="LiveId" clId="{50537A67-A27E-40C6-93F1-2898CF9360A1}" dt="2020-05-24T12:35:41.115" v="1060" actId="167"/>
          <ac:picMkLst>
            <pc:docMk/>
            <pc:sldMk cId="2400443320" sldId="265"/>
            <ac:picMk id="4" creationId="{463B734B-6059-4384-8334-4B9159952D89}"/>
          </ac:picMkLst>
        </pc:picChg>
      </pc:sldChg>
      <pc:sldChg chg="addSp delSp modSp new mod delAnim">
        <pc:chgData name="Marcel Stauffacher" userId="8dc028139f739667" providerId="LiveId" clId="{50537A67-A27E-40C6-93F1-2898CF9360A1}" dt="2020-05-25T16:37:02.775" v="2654" actId="207"/>
        <pc:sldMkLst>
          <pc:docMk/>
          <pc:sldMk cId="2349612757" sldId="266"/>
        </pc:sldMkLst>
        <pc:spChg chg="mod">
          <ac:chgData name="Marcel Stauffacher" userId="8dc028139f739667" providerId="LiveId" clId="{50537A67-A27E-40C6-93F1-2898CF9360A1}" dt="2020-05-24T12:47:17.878" v="1288" actId="122"/>
          <ac:spMkLst>
            <pc:docMk/>
            <pc:sldMk cId="2349612757" sldId="266"/>
            <ac:spMk id="2" creationId="{295F2525-534B-42DE-9EF4-100ADF0DFA07}"/>
          </ac:spMkLst>
        </pc:spChg>
        <pc:spChg chg="mod">
          <ac:chgData name="Marcel Stauffacher" userId="8dc028139f739667" providerId="LiveId" clId="{50537A67-A27E-40C6-93F1-2898CF9360A1}" dt="2020-05-25T16:37:02.775" v="2654" actId="207"/>
          <ac:spMkLst>
            <pc:docMk/>
            <pc:sldMk cId="2349612757" sldId="266"/>
            <ac:spMk id="3" creationId="{DEAD812A-CB0F-4A0E-AD7E-9B875A7862DC}"/>
          </ac:spMkLst>
        </pc:spChg>
        <pc:picChg chg="add mod ord">
          <ac:chgData name="Marcel Stauffacher" userId="8dc028139f739667" providerId="LiveId" clId="{50537A67-A27E-40C6-93F1-2898CF9360A1}" dt="2020-05-24T12:35:50.360" v="1062" actId="167"/>
          <ac:picMkLst>
            <pc:docMk/>
            <pc:sldMk cId="2349612757" sldId="266"/>
            <ac:picMk id="4" creationId="{DBA7296D-3C81-4C6C-823A-B371BD18549A}"/>
          </ac:picMkLst>
        </pc:picChg>
        <pc:picChg chg="del mod">
          <ac:chgData name="Marcel Stauffacher" userId="8dc028139f739667" providerId="LiveId" clId="{50537A67-A27E-40C6-93F1-2898CF9360A1}" dt="2020-05-24T20:57:14.924" v="2312" actId="478"/>
          <ac:picMkLst>
            <pc:docMk/>
            <pc:sldMk cId="2349612757" sldId="266"/>
            <ac:picMk id="5" creationId="{8DCB6F33-25C5-4CB3-82BA-4EE79A88643E}"/>
          </ac:picMkLst>
        </pc:picChg>
        <pc:picChg chg="mod">
          <ac:chgData name="Marcel Stauffacher" userId="8dc028139f739667" providerId="LiveId" clId="{50537A67-A27E-40C6-93F1-2898CF9360A1}" dt="2020-05-24T21:02:25.438" v="2315" actId="1076"/>
          <ac:picMkLst>
            <pc:docMk/>
            <pc:sldMk cId="2349612757" sldId="266"/>
            <ac:picMk id="6" creationId="{4CBCDE62-2A8D-45F7-9A0D-A2C11A87FD6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C3D74-FBE5-4DBD-A3C6-989CCBE9A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6EC8DC-9062-4B4F-A6CA-7EFCDC325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428B33-17CD-4323-9F54-1FE094CF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79FF1E-1FDF-4C54-969D-335D9D70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C76BBF-58E9-4D5E-8511-063D404F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756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C4567-CF77-417C-884E-72485F62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8B47CA-2C66-4507-9AAE-0C1A1B3A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80568B-3282-40C9-929D-D97F3870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5BC6CB-AC97-44AA-8D9A-515C5032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C3C4D9-00A8-4B7A-B5FB-1A72F10D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412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D3F26E1-DD33-41BB-8CB0-3A9C5D954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831B42-BF34-4EDD-9C95-364B5FCF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DB333E-1F54-4157-AA7B-F644A79C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1F2942-6828-44DA-96E5-CC7D3888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7E0EE3-469D-4B7E-9183-FEA81E97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641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70C4B-7317-4EF1-A1B4-8A5D5B30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2E8964-A0FF-40F9-BA9E-873C7D8CF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A8F1BA-6932-4302-BA1E-73342B21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DAB3B4-CB97-4EAC-9556-E3953B5A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3B0500-9424-45F3-A878-F47B21CB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63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1EF50-324E-4C28-BFAA-77256735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8C249B-D217-4B81-830F-58921F9C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D19B66-91E7-4B2C-B6D7-5C7914A7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07C150-9242-42C0-A839-A0F16DA5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AFA98C-C70F-4C08-AC4F-E376A731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573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A1E54-B506-4228-97B3-BA5B581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D266EB-07C9-4937-A564-63338911B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35375D-4F1A-4A2D-B3DF-473D571A8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062348-9780-432C-B70B-EF22E87F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A73AE1-A972-4F0B-830A-8D0E3D55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D5EF98-F3B4-4492-BF19-A59AE1A7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34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82A3E-E620-495F-A046-E39DAE45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D8F890-AA6A-488A-8BF4-AD036921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432D00-6051-4C71-A341-0A99FA153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40FA1E-ED10-4D81-90A5-414E9DD80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5EEA7AE-E824-4AA4-AADA-684FF5DF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21761D9-4AA8-4FCB-B0CA-9559BC4A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4F74072-BDF5-4D56-BF64-BD9EE8B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E9C6EC-E0C0-4CB4-BC58-49D67CDA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996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4E2E9-ED26-496D-9D85-0D5FEC04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7AA5D6-DEBC-49C2-8046-02B3D12C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3E07C5-1808-45DF-84A4-838473A7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C85172-2341-49CA-B29C-24586B7F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725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AFB0DF-1A1D-41C5-9A56-1DC29917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ED3C4E-F587-4F6C-89ED-6759C16B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2145BC-1F6E-4263-9525-96A4388F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999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C12ED-014C-4741-B174-673FA66F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A3FB87-9667-4E22-A930-BC7ED7264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5914AB-9007-46ED-8B47-3486C2052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BAEF4D-2AFE-4E7C-BA58-67C3CA41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F723BC-0900-4F64-B85D-DED1B9C5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91FB4F-9A05-4E5F-86C9-8ACB79AC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569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BD9C3-21B7-4873-9689-FC1C7D08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117D44-7946-4D4A-A3D6-82462BA0D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F0D08A-20AD-492F-9BF4-10EBA21F7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06ECF0-2F51-4F1A-A0EC-806C1FE5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364B23-19D9-4600-A050-17534FA6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1DC044-0F3A-4859-802A-68708846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489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8E5887-0B60-4217-B19F-A07947ED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8B38F7-865F-4F39-84C0-22F8A06D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0A4886-2D13-4076-AAF9-797C377A4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CFB1B-7FB4-4A5F-BAFF-9F56591A4DC9}" type="datetimeFigureOut">
              <a:rPr lang="de-CH" smtClean="0"/>
              <a:t>25.05.2020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ECCA5F-0284-4683-B789-AAFBDC4DD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73B877-D3D8-46AA-813D-BF954F488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ECA64-A444-469A-BD26-9CDDEB3DF5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724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google.com/search?client=firefox-b-d&amp;sa=X&amp;biw=1536&amp;bih=750&amp;sxsrf=ALeKk01SopETC0N78NP20yJn9iNxR-QkLg:1590321834360&amp;q=3985&amp;stick=H4sIAAAAAAAAAONgVuLWT9c3LMstMrA0NHzEaMYt8PLHPWEp3UlrTl5jVOfiCs7IL3fNK8ksqRSS5GKDsvileLmQ9fEsYmUxtrQwBQCmKxAXTwAAAA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mailto:Joy@pfadimenzingen.ch" TargetMode="External"/><Relationship Id="rId5" Type="http://schemas.openxmlformats.org/officeDocument/2006/relationships/hyperlink" Target="mailto:ET@pfadimenzingen.ch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F16631-A860-473A-B724-F241DB654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1" t="21307" r="2189" b="22615"/>
          <a:stretch/>
        </p:blipFill>
        <p:spPr>
          <a:xfrm>
            <a:off x="3447225" y="118504"/>
            <a:ext cx="5297549" cy="67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8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7B757B4-9B8B-4AE8-B679-BB549A53C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-1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96DEA7-CAB5-4A19-A42C-FD632B0D4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7324"/>
            <a:ext cx="9144000" cy="1353695"/>
          </a:xfrm>
        </p:spPr>
        <p:txBody>
          <a:bodyPr/>
          <a:lstStyle/>
          <a:p>
            <a:r>
              <a:rPr lang="de-CH" b="1" dirty="0">
                <a:latin typeface="Pristina" panose="03060402040406080204" pitchFamily="66" charset="0"/>
              </a:rPr>
              <a:t>Leitungsteam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C9BF4E-1837-4DAB-AC17-11581C0FB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493" y="2270778"/>
            <a:ext cx="4697506" cy="4606505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Marcel Stauffacher v/o E.T.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Muriel Lotz v/o Joy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Ivan Staub v/o Azimut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Jasmin Zürcher v/o </a:t>
            </a:r>
            <a:r>
              <a:rPr lang="de-CH" sz="2600" b="1" dirty="0" err="1">
                <a:latin typeface="Pristina" panose="03060402040406080204" pitchFamily="66" charset="0"/>
              </a:rPr>
              <a:t>Skittle</a:t>
            </a:r>
            <a:endParaRPr lang="de-CH" sz="2600" b="1" dirty="0">
              <a:latin typeface="Pristina" panose="03060402040406080204" pitchFamily="66" charset="0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Adrian Meienberg v/o </a:t>
            </a:r>
            <a:r>
              <a:rPr lang="de-CH" sz="2600" b="1" dirty="0" err="1">
                <a:latin typeface="Pristina" panose="03060402040406080204" pitchFamily="66" charset="0"/>
              </a:rPr>
              <a:t>Balto</a:t>
            </a:r>
            <a:endParaRPr lang="de-CH" sz="2600" b="1" dirty="0">
              <a:latin typeface="Pristina" panose="03060402040406080204" pitchFamily="66" charset="0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Lea Häberli v/o Bambi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Luca </a:t>
            </a:r>
            <a:r>
              <a:rPr lang="de-CH" sz="2600" b="1" dirty="0" err="1">
                <a:latin typeface="Pristina" panose="03060402040406080204" pitchFamily="66" charset="0"/>
              </a:rPr>
              <a:t>Hüsser</a:t>
            </a:r>
            <a:r>
              <a:rPr lang="de-CH" sz="2600" b="1" dirty="0">
                <a:latin typeface="Pristina" panose="03060402040406080204" pitchFamily="66" charset="0"/>
              </a:rPr>
              <a:t> v/o Todd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Ryan </a:t>
            </a:r>
            <a:r>
              <a:rPr lang="de-CH" sz="2600" b="1" dirty="0" err="1">
                <a:latin typeface="Pristina" panose="03060402040406080204" pitchFamily="66" charset="0"/>
              </a:rPr>
              <a:t>Wüthrich</a:t>
            </a:r>
            <a:r>
              <a:rPr lang="de-CH" sz="2600" b="1" dirty="0">
                <a:latin typeface="Pristina" panose="03060402040406080204" pitchFamily="66" charset="0"/>
              </a:rPr>
              <a:t> v/o Ed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Louis Hegglin v/o </a:t>
            </a:r>
            <a:r>
              <a:rPr lang="de-CH" sz="2600" b="1" dirty="0" err="1">
                <a:latin typeface="Pristina" panose="03060402040406080204" pitchFamily="66" charset="0"/>
              </a:rPr>
              <a:t>Coci</a:t>
            </a:r>
            <a:endParaRPr lang="de-CH" sz="2600" b="1" dirty="0">
              <a:latin typeface="Pristina" panose="03060402040406080204" pitchFamily="66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0A8C4C-5870-4BE1-840F-33C7C8A9F5D5}"/>
              </a:ext>
            </a:extLst>
          </p:cNvPr>
          <p:cNvSpPr txBox="1"/>
          <p:nvPr/>
        </p:nvSpPr>
        <p:spPr>
          <a:xfrm>
            <a:off x="5970494" y="2270778"/>
            <a:ext cx="4697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Leon Züger v/o Fuchs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Dario Weiss v/o Fax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Ines Niederberger v/o Zelda</a:t>
            </a:r>
          </a:p>
          <a:p>
            <a:endParaRPr lang="de-CH" sz="2600" b="1" dirty="0"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Jenifer </a:t>
            </a:r>
            <a:r>
              <a:rPr lang="de-CH" sz="2600" b="1" dirty="0" err="1">
                <a:latin typeface="Pristina" panose="03060402040406080204" pitchFamily="66" charset="0"/>
              </a:rPr>
              <a:t>Wurr</a:t>
            </a:r>
            <a:r>
              <a:rPr lang="de-CH" sz="2600" b="1" dirty="0">
                <a:latin typeface="Pristina" panose="03060402040406080204" pitchFamily="66" charset="0"/>
              </a:rPr>
              <a:t> v/o Venus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Ramona Stauffacher v/o Candela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Sabrina </a:t>
            </a:r>
            <a:r>
              <a:rPr lang="de-CH" sz="2600" b="1" dirty="0" err="1">
                <a:latin typeface="Pristina" panose="03060402040406080204" pitchFamily="66" charset="0"/>
              </a:rPr>
              <a:t>Schürpf</a:t>
            </a:r>
            <a:r>
              <a:rPr lang="de-CH" sz="2600" b="1" dirty="0">
                <a:latin typeface="Pristina" panose="03060402040406080204" pitchFamily="66" charset="0"/>
              </a:rPr>
              <a:t> v/o </a:t>
            </a:r>
            <a:r>
              <a:rPr lang="de-CH" sz="2600" b="1" dirty="0" err="1">
                <a:latin typeface="Pristina" panose="03060402040406080204" pitchFamily="66" charset="0"/>
              </a:rPr>
              <a:t>Chnopf</a:t>
            </a:r>
            <a:endParaRPr lang="de-CH" sz="2600" b="1" dirty="0"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sz="2600" b="1" dirty="0">
                <a:latin typeface="Pristina" panose="03060402040406080204" pitchFamily="66" charset="0"/>
              </a:rPr>
              <a:t>Alexander Hegglin v/o </a:t>
            </a:r>
            <a:r>
              <a:rPr lang="de-CH" sz="2600" b="1" dirty="0" err="1">
                <a:latin typeface="Pristina" panose="03060402040406080204" pitchFamily="66" charset="0"/>
              </a:rPr>
              <a:t>BiPi</a:t>
            </a:r>
            <a:endParaRPr lang="de-CH" sz="2600" b="1" dirty="0"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CH" dirty="0"/>
          </a:p>
        </p:txBody>
      </p:sp>
      <p:pic>
        <p:nvPicPr>
          <p:cNvPr id="5" name="Leitungsteam">
            <a:hlinkClick r:id="" action="ppaction://media"/>
            <a:extLst>
              <a:ext uri="{FF2B5EF4-FFF2-40B4-BE49-F238E27FC236}">
                <a16:creationId xmlns:a16="http://schemas.microsoft.com/office/drawing/2014/main" id="{476ACC98-6C4A-4048-9645-A45C98571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6810" y="5923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20600E-505E-47C6-B13F-18AFF2CD4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B55811-6E0B-463E-B42A-C3CDC917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latin typeface="Pristina" panose="03060402040406080204" pitchFamily="66" charset="0"/>
              </a:rPr>
              <a:t>Unser Lagerplatz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1A43D9-8760-44B4-B47F-317D59E7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312"/>
          <a:stretch/>
        </p:blipFill>
        <p:spPr>
          <a:xfrm>
            <a:off x="2228841" y="1690686"/>
            <a:ext cx="7734317" cy="43868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C7C7C1C-23C6-4033-872E-0AF39F7E5219}"/>
              </a:ext>
            </a:extLst>
          </p:cNvPr>
          <p:cNvSpPr/>
          <p:nvPr/>
        </p:nvSpPr>
        <p:spPr>
          <a:xfrm rot="19659233">
            <a:off x="6750071" y="4801502"/>
            <a:ext cx="562142" cy="343694"/>
          </a:xfrm>
          <a:prstGeom prst="ellipse">
            <a:avLst/>
          </a:prstGeom>
          <a:noFill/>
          <a:ln w="38100"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C111712-E46C-434B-B4F3-848C09EA15DE}"/>
              </a:ext>
            </a:extLst>
          </p:cNvPr>
          <p:cNvCxnSpPr>
            <a:cxnSpLocks/>
          </p:cNvCxnSpPr>
          <p:nvPr/>
        </p:nvCxnSpPr>
        <p:spPr>
          <a:xfrm flipH="1">
            <a:off x="7269018" y="4253437"/>
            <a:ext cx="748146" cy="466345"/>
          </a:xfrm>
          <a:prstGeom prst="straightConnector1">
            <a:avLst/>
          </a:prstGeom>
          <a:ln w="571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500E744A-3021-4824-88C1-9807A47FCACA}"/>
              </a:ext>
            </a:extLst>
          </p:cNvPr>
          <p:cNvSpPr txBox="1"/>
          <p:nvPr/>
        </p:nvSpPr>
        <p:spPr>
          <a:xfrm>
            <a:off x="7561403" y="3884105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Lagerplatz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C71A821-A71C-4328-AB91-3129F9497BAD}"/>
              </a:ext>
            </a:extLst>
          </p:cNvPr>
          <p:cNvSpPr txBox="1"/>
          <p:nvPr/>
        </p:nvSpPr>
        <p:spPr>
          <a:xfrm>
            <a:off x="8017164" y="6269737"/>
            <a:ext cx="20660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3985</a:t>
            </a:r>
            <a:r>
              <a:rPr lang="de-CH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 Münster VS</a:t>
            </a:r>
          </a:p>
        </p:txBody>
      </p:sp>
      <p:pic>
        <p:nvPicPr>
          <p:cNvPr id="3" name="LP">
            <a:hlinkClick r:id="" action="ppaction://media"/>
            <a:extLst>
              <a:ext uri="{FF2B5EF4-FFF2-40B4-BE49-F238E27FC236}">
                <a16:creationId xmlns:a16="http://schemas.microsoft.com/office/drawing/2014/main" id="{7B301BD8-7289-45EA-B117-16342743D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7" y="6228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20600E-505E-47C6-B13F-18AFF2CD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C30D86-FA47-4797-94B1-E48507FF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-554182"/>
            <a:ext cx="4789055" cy="35917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135ECF1-D1D3-45DD-90E1-8674B6A4A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43" y="-1127990"/>
            <a:ext cx="7579975" cy="56849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87274A-D063-42BF-9A87-65E9E8919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857" y="3429000"/>
            <a:ext cx="6069761" cy="4552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E5D727-3C66-4DC6-9D1E-D6166872C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016" y="2953325"/>
            <a:ext cx="6703997" cy="50279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303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20600E-505E-47C6-B13F-18AFF2CD4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B55811-6E0B-463E-B42A-C3CDC917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latin typeface="Pristina" panose="03060402040406080204" pitchFamily="66" charset="0"/>
              </a:rPr>
              <a:t>Eckdaten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E5C158-1B44-4DC4-8E59-10E45F519940}"/>
              </a:ext>
            </a:extLst>
          </p:cNvPr>
          <p:cNvSpPr txBox="1"/>
          <p:nvPr/>
        </p:nvSpPr>
        <p:spPr>
          <a:xfrm>
            <a:off x="1981200" y="2436388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latin typeface="Pristina" panose="03060402040406080204" pitchFamily="66" charset="0"/>
              </a:rPr>
              <a:t>Gepäckaufgabe: 		Freitag 3. Juli 2020 von 18:00 - 19:00 </a:t>
            </a:r>
          </a:p>
          <a:p>
            <a:endParaRPr lang="de-CH" sz="2800" b="1" dirty="0">
              <a:latin typeface="Pristina" panose="03060402040406080204" pitchFamily="66" charset="0"/>
            </a:endParaRPr>
          </a:p>
          <a:p>
            <a:r>
              <a:rPr lang="de-CH" sz="2800" b="1" dirty="0">
                <a:latin typeface="Pristina" panose="03060402040406080204" pitchFamily="66" charset="0"/>
              </a:rPr>
              <a:t>Treffpunkt:			Samstag 4. Juli 2020 9:45 Uhr</a:t>
            </a:r>
          </a:p>
          <a:p>
            <a:endParaRPr lang="de-CH" sz="2800" b="1" dirty="0">
              <a:latin typeface="Pristina" panose="03060402040406080204" pitchFamily="66" charset="0"/>
            </a:endParaRPr>
          </a:p>
          <a:p>
            <a:r>
              <a:rPr lang="de-CH" sz="2800" b="1" dirty="0">
                <a:latin typeface="Pristina" panose="03060402040406080204" pitchFamily="66" charset="0"/>
              </a:rPr>
              <a:t>Rückkehr:			Samstag 18. Juli 2020 ca. 14:30 Uhr</a:t>
            </a:r>
          </a:p>
          <a:p>
            <a:endParaRPr lang="de-CH" sz="2800" b="1" dirty="0">
              <a:latin typeface="Pristina" panose="03060402040406080204" pitchFamily="66" charset="0"/>
            </a:endParaRPr>
          </a:p>
          <a:p>
            <a:r>
              <a:rPr lang="de-CH" sz="2800" b="1" dirty="0">
                <a:latin typeface="Pristina" panose="03060402040406080204" pitchFamily="66" charset="0"/>
              </a:rPr>
              <a:t>Notfalltelefon:			078 670 48 84</a:t>
            </a:r>
          </a:p>
        </p:txBody>
      </p:sp>
      <p:pic>
        <p:nvPicPr>
          <p:cNvPr id="5" name="Eckdaten">
            <a:hlinkClick r:id="" action="ppaction://media"/>
            <a:extLst>
              <a:ext uri="{FF2B5EF4-FFF2-40B4-BE49-F238E27FC236}">
                <a16:creationId xmlns:a16="http://schemas.microsoft.com/office/drawing/2014/main" id="{20D66D5B-38B9-4665-B384-5C983317F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1424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79ACB6-8CB6-41CE-A14A-E97E28DC2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B0A5AF-D1C1-47BB-BA5A-944FB47B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latin typeface="Pristina" panose="03060402040406080204" pitchFamily="66" charset="0"/>
              </a:rPr>
              <a:t>Elternbesuchstag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B6285D-B2F2-40B9-A68F-C0D851282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082" y="2827282"/>
            <a:ext cx="9596762" cy="4194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000" b="1" dirty="0">
                <a:latin typeface="Pristina" panose="03060402040406080204" pitchFamily="66" charset="0"/>
              </a:rPr>
              <a:t>Wie man vielleicht schon vermuten konnte, wird es dieses Jahr wieder ein Besuchstag stattfinden, da das Lager ja nun in Münster VS sein wird.</a:t>
            </a:r>
          </a:p>
          <a:p>
            <a:pPr marL="0" indent="0">
              <a:buNone/>
            </a:pPr>
            <a:r>
              <a:rPr lang="de-CH" sz="3000" b="1" dirty="0">
                <a:latin typeface="Pristina" panose="03060402040406080204" pitchFamily="66" charset="0"/>
              </a:rPr>
              <a:t>Genauere Informationen hierzu werden im Solainfoheftli folgen.</a:t>
            </a:r>
          </a:p>
        </p:txBody>
      </p:sp>
    </p:spTree>
    <p:extLst>
      <p:ext uri="{BB962C8B-B14F-4D97-AF65-F5344CB8AC3E}">
        <p14:creationId xmlns:p14="http://schemas.microsoft.com/office/powerpoint/2010/main" val="364571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A290A03-920B-4218-9AAE-985CDD2B6C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BA2DE2-7904-4C7F-A42B-46FC46C6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latin typeface="Pristina" panose="03060402040406080204" pitchFamily="66" charset="0"/>
              </a:rPr>
              <a:t>Lagerverkleidung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49BB4F-8CAE-48C1-96E7-13AF50B4B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772" y="2733935"/>
            <a:ext cx="9606456" cy="2102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>
                <a:latin typeface="Pristina" panose="03060402040406080204" pitchFamily="66" charset="0"/>
              </a:rPr>
              <a:t>Wir werden keine Aufwendige Lagerverkleidung machen dieses Jahr, wegen der Ungewissheit über das Lager.</a:t>
            </a:r>
          </a:p>
          <a:p>
            <a:pPr marL="0" indent="0">
              <a:buNone/>
            </a:pPr>
            <a:r>
              <a:rPr lang="de-CH" b="1" dirty="0">
                <a:latin typeface="Pristina" panose="03060402040406080204" pitchFamily="66" charset="0"/>
              </a:rPr>
              <a:t>Deshalb wird im </a:t>
            </a:r>
            <a:r>
              <a:rPr lang="de-CH" b="1" dirty="0" err="1">
                <a:latin typeface="Pristina" panose="03060402040406080204" pitchFamily="66" charset="0"/>
              </a:rPr>
              <a:t>Infoheftli</a:t>
            </a:r>
            <a:r>
              <a:rPr lang="de-CH" b="1" dirty="0">
                <a:latin typeface="Pristina" panose="03060402040406080204" pitchFamily="66" charset="0"/>
              </a:rPr>
              <a:t> unsere einfache Lagerverkleidung präsentiert. </a:t>
            </a:r>
          </a:p>
        </p:txBody>
      </p:sp>
      <p:pic>
        <p:nvPicPr>
          <p:cNvPr id="5" name="Lagerverchleidig">
            <a:hlinkClick r:id="" action="ppaction://media"/>
            <a:extLst>
              <a:ext uri="{FF2B5EF4-FFF2-40B4-BE49-F238E27FC236}">
                <a16:creationId xmlns:a16="http://schemas.microsoft.com/office/drawing/2014/main" id="{B27ED5AC-AE64-45B3-B933-5759D0541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9212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3B734B-6059-4384-8334-4B915995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6D9BBC-B1E4-4900-A5B2-3C0C836C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 err="1">
                <a:latin typeface="Pristina" panose="03060402040406080204" pitchFamily="66" charset="0"/>
              </a:rPr>
              <a:t>Solavorübung</a:t>
            </a:r>
            <a:endParaRPr lang="de-CH" sz="6000" b="1" dirty="0">
              <a:latin typeface="Pristina" panose="03060402040406080204" pitchFamily="66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48FED-BD5E-4D5C-A0AE-28A6F679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914" y="2390666"/>
            <a:ext cx="8684172" cy="3705334"/>
          </a:xfrm>
        </p:spPr>
        <p:txBody>
          <a:bodyPr/>
          <a:lstStyle/>
          <a:p>
            <a:pPr marL="0" indent="0">
              <a:buNone/>
            </a:pPr>
            <a:r>
              <a:rPr lang="de-CH" sz="3000" b="1" dirty="0">
                <a:latin typeface="Pristina" panose="03060402040406080204" pitchFamily="66" charset="0"/>
              </a:rPr>
              <a:t>Voraussichtlich am 27.6.2020, um 14.00-17.00 Uhr geplant.</a:t>
            </a:r>
          </a:p>
          <a:p>
            <a:pPr marL="0" indent="0">
              <a:buNone/>
            </a:pPr>
            <a:endParaRPr lang="de-CH" sz="3000" b="1" dirty="0">
              <a:latin typeface="Pristina" panose="03060402040406080204" pitchFamily="66" charset="0"/>
            </a:endParaRPr>
          </a:p>
          <a:p>
            <a:pPr marL="0" indent="0">
              <a:buNone/>
            </a:pPr>
            <a:r>
              <a:rPr lang="de-CH" sz="3000" b="1" dirty="0">
                <a:latin typeface="Pristina" panose="03060402040406080204" pitchFamily="66" charset="0"/>
              </a:rPr>
              <a:t>Bescheid von der PBS über die Durchführung per Ende Mai. Wir werden weiter Informieren.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0443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A7296D-3C81-4C6C-823A-B371BD18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0"/>
            <a:ext cx="12192000" cy="7981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5F2525-534B-42DE-9EF4-100ADF0D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latin typeface="Pristina" panose="03060402040406080204" pitchFamily="66" charset="0"/>
              </a:rPr>
              <a:t>Weitere Infos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D812A-CB0F-4A0E-AD7E-9B875A786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751" y="1825624"/>
            <a:ext cx="9680028" cy="52163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CH" sz="4200" b="1" dirty="0" err="1">
                <a:latin typeface="Pristina" panose="03060402040406080204" pitchFamily="66" charset="0"/>
              </a:rPr>
              <a:t>SoLa</a:t>
            </a:r>
            <a:r>
              <a:rPr lang="de-CH" sz="4200" b="1" dirty="0">
                <a:latin typeface="Pristina" panose="03060402040406080204" pitchFamily="66" charset="0"/>
              </a:rPr>
              <a:t> </a:t>
            </a:r>
            <a:r>
              <a:rPr lang="de-CH" sz="4200" b="1" dirty="0" err="1">
                <a:latin typeface="Pristina" panose="03060402040406080204" pitchFamily="66" charset="0"/>
              </a:rPr>
              <a:t>Infoheftli</a:t>
            </a:r>
            <a:r>
              <a:rPr lang="de-CH" sz="4200" b="1" dirty="0">
                <a:latin typeface="Pristina" panose="03060402040406080204" pitchFamily="66" charset="0"/>
              </a:rPr>
              <a:t> wird per Post zugestellt in der Kommenden Woche.</a:t>
            </a:r>
          </a:p>
          <a:p>
            <a:pPr marL="0" indent="0">
              <a:buNone/>
            </a:pPr>
            <a:endParaRPr lang="de-CH" sz="4200" b="1" dirty="0">
              <a:latin typeface="Pristina" panose="03060402040406080204" pitchFamily="66" charset="0"/>
            </a:endParaRPr>
          </a:p>
          <a:p>
            <a:pPr marL="0" indent="0">
              <a:buNone/>
            </a:pPr>
            <a:r>
              <a:rPr lang="de-CH" sz="4200" b="1" dirty="0" err="1">
                <a:latin typeface="Pristina" panose="03060402040406080204" pitchFamily="66" charset="0"/>
              </a:rPr>
              <a:t>FaQ</a:t>
            </a:r>
            <a:r>
              <a:rPr lang="de-CH" sz="4200" b="1" dirty="0">
                <a:latin typeface="Pristina" panose="03060402040406080204" pitchFamily="66" charset="0"/>
              </a:rPr>
              <a:t> Zoom Meeting am 28.5.2020</a:t>
            </a:r>
          </a:p>
          <a:p>
            <a:pPr marL="0" indent="0">
              <a:buNone/>
            </a:pPr>
            <a:r>
              <a:rPr lang="de-CH" sz="4200" b="1" dirty="0">
                <a:latin typeface="Pristina" panose="03060402040406080204" pitchFamily="66" charset="0"/>
              </a:rPr>
              <a:t>Link im nächsten Newsletter per Mail.</a:t>
            </a:r>
          </a:p>
          <a:p>
            <a:pPr marL="0" indent="0">
              <a:buNone/>
            </a:pPr>
            <a:endParaRPr lang="de-CH" sz="4200" b="1" dirty="0">
              <a:latin typeface="Pristina" panose="03060402040406080204" pitchFamily="66" charset="0"/>
            </a:endParaRPr>
          </a:p>
          <a:p>
            <a:pPr marL="0" indent="0">
              <a:buNone/>
            </a:pPr>
            <a:r>
              <a:rPr lang="de-CH" sz="4200" b="1" dirty="0" err="1">
                <a:latin typeface="Pristina" panose="03060402040406080204" pitchFamily="66" charset="0"/>
              </a:rPr>
              <a:t>Sola</a:t>
            </a:r>
            <a:r>
              <a:rPr lang="de-CH" sz="4200" b="1" dirty="0">
                <a:latin typeface="Pristina" panose="03060402040406080204" pitchFamily="66" charset="0"/>
              </a:rPr>
              <a:t> Anmeldungen sowie Notfallblätter zum ausfüllen finden Sie auf der Homepage </a:t>
            </a:r>
          </a:p>
          <a:p>
            <a:pPr marL="0" indent="0">
              <a:buNone/>
            </a:pPr>
            <a:r>
              <a:rPr lang="de-CH" sz="4200" b="1" dirty="0">
                <a:latin typeface="Pristina" panose="03060402040406080204" pitchFamily="66" charset="0"/>
              </a:rPr>
              <a:t>(</a:t>
            </a:r>
            <a:r>
              <a:rPr lang="de-CH" sz="4200" b="1" dirty="0" err="1">
                <a:latin typeface="Pristina" panose="03060402040406080204" pitchFamily="66" charset="0"/>
              </a:rPr>
              <a:t>Sola</a:t>
            </a:r>
            <a:r>
              <a:rPr lang="de-CH" sz="4200" b="1" dirty="0">
                <a:latin typeface="Pristina" panose="03060402040406080204" pitchFamily="66" charset="0"/>
              </a:rPr>
              <a:t> Credo)</a:t>
            </a:r>
          </a:p>
          <a:p>
            <a:pPr marL="0" indent="0">
              <a:buNone/>
            </a:pPr>
            <a:endParaRPr lang="de-CH" sz="4200" b="1" dirty="0">
              <a:latin typeface="Pristina" panose="03060402040406080204" pitchFamily="66" charset="0"/>
            </a:endParaRPr>
          </a:p>
          <a:p>
            <a:pPr marL="0" indent="0">
              <a:buNone/>
            </a:pPr>
            <a:r>
              <a:rPr lang="de-CH" sz="4200" b="1" dirty="0">
                <a:latin typeface="Pristina" panose="03060402040406080204" pitchFamily="66" charset="0"/>
              </a:rPr>
              <a:t>Bei weiteren Fragen Wenden Sie sich gerne an:</a:t>
            </a:r>
          </a:p>
          <a:p>
            <a:pPr marL="0" indent="0">
              <a:buNone/>
            </a:pPr>
            <a:r>
              <a:rPr lang="de-CH" sz="4200" b="1" dirty="0">
                <a:latin typeface="Pristina" panose="03060402040406080204" pitchFamily="66" charset="0"/>
              </a:rPr>
              <a:t>E.T. 					Joy</a:t>
            </a:r>
          </a:p>
          <a:p>
            <a:pPr marL="0" indent="0">
              <a:buNone/>
            </a:pPr>
            <a:r>
              <a:rPr lang="de-CH" sz="4200" b="1" dirty="0">
                <a:latin typeface="Pristina" panose="03060402040406080204" pitchFamily="66" charset="0"/>
              </a:rPr>
              <a:t>076 548 19 98				079 152 79 90</a:t>
            </a:r>
          </a:p>
          <a:p>
            <a:pPr marL="0" indent="0">
              <a:buNone/>
            </a:pPr>
            <a:r>
              <a:rPr lang="de-CH" sz="31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ET@pfadimenzingen.ch</a:t>
            </a:r>
            <a:r>
              <a:rPr lang="de-CH" sz="3100" dirty="0">
                <a:solidFill>
                  <a:srgbClr val="0070C0"/>
                </a:solidFill>
              </a:rPr>
              <a:t>			j</a:t>
            </a:r>
            <a:r>
              <a:rPr lang="de-CH" sz="31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oy@pfadimenzingen.ch</a:t>
            </a:r>
            <a:endParaRPr lang="de-CH" sz="31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6" name="Infos">
            <a:hlinkClick r:id="" action="ppaction://media"/>
            <a:extLst>
              <a:ext uri="{FF2B5EF4-FFF2-40B4-BE49-F238E27FC236}">
                <a16:creationId xmlns:a16="http://schemas.microsoft.com/office/drawing/2014/main" id="{4CBCDE62-2A8D-45F7-9A0D-A2C11A87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4390" y="6249194"/>
            <a:ext cx="487363" cy="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Breitbild</PresentationFormat>
  <Paragraphs>52</Paragraphs>
  <Slides>9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Pristina</vt:lpstr>
      <vt:lpstr>Wingdings</vt:lpstr>
      <vt:lpstr>Office</vt:lpstr>
      <vt:lpstr>PowerPoint-Präsentation</vt:lpstr>
      <vt:lpstr>Leitungsteam</vt:lpstr>
      <vt:lpstr>Unser Lagerplatz</vt:lpstr>
      <vt:lpstr>PowerPoint-Präsentation</vt:lpstr>
      <vt:lpstr>Eckdaten</vt:lpstr>
      <vt:lpstr>Elternbesuchstag</vt:lpstr>
      <vt:lpstr>Lagerverkleidung</vt:lpstr>
      <vt:lpstr>Solavorübung</vt:lpstr>
      <vt:lpstr>Weitere Infos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Marcel Stauffacher</dc:creator>
  <cp:lastModifiedBy>Marcel Stauffacher</cp:lastModifiedBy>
  <cp:revision>14</cp:revision>
  <dcterms:created xsi:type="dcterms:W3CDTF">2020-05-24T10:49:41Z</dcterms:created>
  <dcterms:modified xsi:type="dcterms:W3CDTF">2020-05-25T16:37:16Z</dcterms:modified>
</cp:coreProperties>
</file>