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9" r:id="rId4"/>
    <p:sldId id="261" r:id="rId5"/>
    <p:sldId id="263" r:id="rId6"/>
    <p:sldId id="258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3" d="100"/>
          <a:sy n="73" d="100"/>
        </p:scale>
        <p:origin x="97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5D8CA9-3377-7421-BC51-8B5A9036A334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BFB5E72-854A-82E8-9E27-EC4C4ABAC074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07CDB70-47FC-AED2-8F43-48DCB61B61E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1052718-C6F9-423B-9FCF-9A7E91A6CD88}" type="datetime1">
              <a:rPr lang="de-CH"/>
              <a:pPr lvl="0"/>
              <a:t>19.03.2025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8B280CE-56B6-B5E6-6967-2396342ABE8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5D5EB35-860A-76A7-8E31-1CE732B735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A0A7CC3-36E8-43F1-95D6-F7F918EB8018}" type="slidenum"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92367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FF7D05-EE6D-5774-67C3-A87FD55D184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E509901-8B54-2388-CBCD-F4E093B54410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393EDE1-EB0D-0E95-5842-278F25970C0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3CCAA6F-31DB-4DFC-96EF-FA97BD8CFA1B}" type="datetime1">
              <a:rPr lang="de-CH"/>
              <a:pPr lvl="0"/>
              <a:t>19.03.2025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63DF5F-CF5B-DD0B-D077-ED64143F675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981F4B7-BDFE-6170-FBF3-C65FB0655F8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43809B9-842D-4BBD-9454-982B404A7A18}" type="slidenum"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20010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518A978-E48F-530A-3D2D-EC01EDB55F42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CE8A22C-0CB8-22B4-E31C-C30BDFA41EA6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945FA7D-443A-9EA4-0410-9BEFC51DAAB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4A629FE-5CCC-4BCA-BD1B-2EEAC5B9F22A}" type="datetime1">
              <a:rPr lang="de-CH"/>
              <a:pPr lvl="0"/>
              <a:t>19.03.2025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BC41C40-18F5-486E-8528-16ECB6728A1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D644ADF-DEC5-D58A-DA9D-4102730E7E2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9F6A3DF-63E8-455B-9EAE-0F9B0FC46AE4}" type="slidenum"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34914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477EB1-FC29-E951-F02F-B41D724B1D2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4A97411-2834-C85A-E992-750090670EE3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CB6AB98-A055-44A7-892C-074884E7197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08932CA-6A4C-4E0D-A9D1-735A03F57E1F}" type="datetime1">
              <a:rPr lang="de-CH"/>
              <a:pPr lvl="0"/>
              <a:t>19.03.2025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F573EB6-0EE0-C1DE-4232-CA395280414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791B215-7194-1FAF-48CC-006159E383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2E7B8B-B5FD-49E2-B16B-834D910C9D55}" type="slidenum"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23521099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FDD626-A3CA-EA4F-EBF7-A939DA181C4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25797D83-A943-0B71-3559-FC99AB31824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767676"/>
                </a:solidFill>
              </a:defRPr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B0C8A58-9BDA-0445-9C95-65BE10F8FC6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675C1D0-0996-4375-BC6D-08360C897AAF}" type="datetime1">
              <a:rPr lang="de-CH"/>
              <a:pPr lvl="0"/>
              <a:t>19.03.2025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E84CC9-FC91-95EC-C9DE-0A293761D0A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67A4B1A-2971-6D13-EEBF-C408FCF04E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38FF42-E682-4AB5-ACAA-798BD87C34E6}" type="slidenum"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17520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B9CC1E-EC74-0162-63B3-1697A6D29DF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80B18DE-FED1-9281-2522-CA609B8E555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13E276E-2517-274D-E039-E9CD9D6AF851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896F027-339B-1F65-B860-F8EBCACA1F5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1E934EE-EED3-44E9-BE04-C410270AFD20}" type="datetime1">
              <a:rPr lang="de-CH"/>
              <a:pPr lvl="0"/>
              <a:t>19.03.2025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960724A-B0CC-0815-D785-05725B47BBB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E3160FD-8BFC-3ADE-7B45-76784CFE24E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607B4F6-03A5-474D-9FD5-7C71E5E49CBC}" type="slidenum"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81459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13B292-00E4-6BC9-8D11-7968EEEC242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B2896ED-4485-51A5-F334-4E497446574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6D4E6DB-0D8E-77CA-6767-4268D795C765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3003EBE-47DD-C621-70EC-371113DF599D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D36F48E-80A6-8828-89DB-F36BE65B4A33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7324592-66E8-1466-A34A-E4AAA1BAE44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61E460-1FA8-449C-8E18-31E402611DDB}" type="datetime1">
              <a:rPr lang="de-CH"/>
              <a:pPr lvl="0"/>
              <a:t>19.03.2025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6667FC0E-DF30-567B-9FEE-04AA2B1B805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D87A10AB-C23A-188D-AF87-6ACB55C620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E55BC3-6BC9-4707-994C-1897456CC9C5}" type="slidenum"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53870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17C957C-616F-90D5-B4BB-2CA7FACD7BDC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1883C1C-D5A2-D410-E547-2B7C7EEAC78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7ACAD58-E8C8-4096-9E47-132848BC0F38}" type="datetime1">
              <a:rPr lang="de-CH"/>
              <a:pPr lvl="0"/>
              <a:t>19.03.2025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0E29AEF-907A-F13C-631C-1EA4A4BB433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E9F3AA8-AEB8-3A1E-89AD-8AE172AE176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C75BD6-DC92-4475-878C-CC420C6C20C2}" type="slidenum"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35041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E106627-2BFC-297A-0762-F62A180F2C3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860436C-2330-4C80-8B00-0D6BB0B9EB0D}" type="datetime1">
              <a:rPr lang="de-CH"/>
              <a:pPr lvl="0"/>
              <a:t>19.03.2025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9EFA5FA-41A6-A4A9-81FC-B021931DB4C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46B8F5B-41CB-F880-351C-096A4B30E0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80CD428-94B0-41F8-9488-27D612AC02AA}" type="slidenum"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2880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E77FC2-9894-1354-3A8D-EA9520742A5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26380A3-913D-DCF6-0363-DE803BC8CF5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88BA4A4-0936-1F3B-4819-2AFD388AFE90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31CF212-B1BF-CD52-A178-EEF2D33E8F8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0E41080-24BA-4D57-A7A8-F0B3AAC29537}" type="datetime1">
              <a:rPr lang="de-CH"/>
              <a:pPr lvl="0"/>
              <a:t>19.03.2025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9F9F98E-44A3-2B5A-DAC0-5EA96050594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DBEE394-A4E5-226E-8303-ACE4F04558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8780DB7-0FC2-46F3-BBB9-C260DE619A9E}" type="slidenum"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69311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0D47EB-421D-5651-68FC-0667618A7A6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0CFB949-C6EE-AEB6-9BD1-F16997082F6F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de-CH" sz="3200"/>
            </a:lvl1pPr>
          </a:lstStyle>
          <a:p>
            <a:pPr lvl="0"/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55BF3B0-B046-1DBB-E3AA-A47B22A75829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F1EBC02-D2A9-C266-61DB-769EF29A067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02CF7F4-E167-4282-B487-105554EEAAEE}" type="datetime1">
              <a:rPr lang="de-CH"/>
              <a:pPr lvl="0"/>
              <a:t>19.03.2025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B952A30-3E33-69EC-4CA2-4852C49C925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B6E9838-C663-A30B-4B4E-71C2945852C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EDB9596-DDA8-48A9-8AA6-86F2B838DB22}" type="slidenum"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9958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DA02ACE-2023-2D03-CC25-31D6E2F6776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D2CD0F-A9EA-3223-688D-5EB6EFEF26A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D4BE673-E137-1820-761A-5B198A61E6C7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CH" sz="1200" b="0" i="0" u="none" strike="noStrike" kern="1200" cap="none" spc="0" baseline="0">
                <a:solidFill>
                  <a:srgbClr val="767676"/>
                </a:solidFill>
                <a:uFillTx/>
                <a:latin typeface="Aptos"/>
              </a:defRPr>
            </a:lvl1pPr>
          </a:lstStyle>
          <a:p>
            <a:pPr lvl="0"/>
            <a:fld id="{38C0C570-C93B-40AE-8648-27DA4CE46D93}" type="datetime1">
              <a:rPr lang="de-CH"/>
              <a:pPr lvl="0"/>
              <a:t>19.03.2025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EF1D9A-FA0F-F030-1BD4-7E77CE682BFC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CH" sz="1200" b="0" i="0" u="none" strike="noStrike" kern="1200" cap="none" spc="0" baseline="0">
                <a:solidFill>
                  <a:srgbClr val="767676"/>
                </a:solidFill>
                <a:uFillTx/>
                <a:latin typeface="Aptos"/>
              </a:defRPr>
            </a:lvl1pPr>
          </a:lstStyle>
          <a:p>
            <a:pPr lvl="0"/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7DC516C-BEAD-FA0C-E6D5-54A6817E6440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CH" sz="1200" b="0" i="0" u="none" strike="noStrike" kern="1200" cap="none" spc="0" baseline="0">
                <a:solidFill>
                  <a:srgbClr val="767676"/>
                </a:solidFill>
                <a:uFillTx/>
                <a:latin typeface="Aptos"/>
              </a:defRPr>
            </a:lvl1pPr>
          </a:lstStyle>
          <a:p>
            <a:pPr lvl="0"/>
            <a:fld id="{A77783C2-866E-4232-BE1E-C5FC641B281D}" type="slidenum">
              <a:t>‹Nr.›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1200" cap="none" spc="0" baseline="0">
          <a:solidFill>
            <a:srgbClr val="000000"/>
          </a:solidFill>
          <a:uFillTx/>
          <a:latin typeface="Aptos Display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de-DE" sz="2800" b="0" i="0" u="none" strike="noStrike" kern="1200" cap="none" spc="0" baseline="0">
          <a:solidFill>
            <a:srgbClr val="000000"/>
          </a:solidFill>
          <a:uFillTx/>
          <a:latin typeface="Aptos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de-DE" sz="2400" b="0" i="0" u="none" strike="noStrike" kern="1200" cap="none" spc="0" baseline="0">
          <a:solidFill>
            <a:srgbClr val="000000"/>
          </a:solidFill>
          <a:uFillTx/>
          <a:latin typeface="Aptos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de-DE" sz="2000" b="0" i="0" u="none" strike="noStrike" kern="1200" cap="none" spc="0" baseline="0">
          <a:solidFill>
            <a:srgbClr val="000000"/>
          </a:solidFill>
          <a:uFillTx/>
          <a:latin typeface="Aptos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de-DE" sz="1800" b="0" i="0" u="none" strike="noStrike" kern="1200" cap="none" spc="0" baseline="0">
          <a:solidFill>
            <a:srgbClr val="000000"/>
          </a:solidFill>
          <a:uFillTx/>
          <a:latin typeface="Aptos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de-DE" sz="1800" b="0" i="0" u="none" strike="noStrike" kern="1200" cap="none" spc="0" baseline="0">
          <a:solidFill>
            <a:srgbClr val="000000"/>
          </a:solidFill>
          <a:uFillTx/>
          <a:latin typeface="Apto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video thumbnail">
            <a:extLst>
              <a:ext uri="{FF2B5EF4-FFF2-40B4-BE49-F238E27FC236}">
                <a16:creationId xmlns:a16="http://schemas.microsoft.com/office/drawing/2014/main" id="{18402356-79A1-4DC9-D75D-54213770E8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8" y="9"/>
            <a:ext cx="12191978" cy="6857990"/>
          </a:xfrm>
        </p:spPr>
      </p:pic>
      <p:sp>
        <p:nvSpPr>
          <p:cNvPr id="3" name="Rectangle 25">
            <a:extLst>
              <a:ext uri="{FF2B5EF4-FFF2-40B4-BE49-F238E27FC236}">
                <a16:creationId xmlns:a16="http://schemas.microsoft.com/office/drawing/2014/main" id="{FD7DBE83-4725-9ED2-1380-E0A13B4A6B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Move="1" noResize="1"/>
          </p:cNvSpPr>
          <p:nvPr/>
        </p:nvSpPr>
        <p:spPr>
          <a:xfrm>
            <a:off x="0" y="5320143"/>
            <a:ext cx="12191996" cy="736549"/>
          </a:xfrm>
          <a:prstGeom prst="rect">
            <a:avLst/>
          </a:prstGeom>
          <a:solidFill>
            <a:srgbClr val="FFFFFF">
              <a:alpha val="93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Aptos"/>
            </a:endParaRP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56300C7D-3067-8C21-7662-AF6E143AF2F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23878" y="5317236"/>
            <a:ext cx="11210928" cy="744833"/>
          </a:xfrm>
        </p:spPr>
        <p:txBody>
          <a:bodyPr anchorCtr="1"/>
          <a:lstStyle/>
          <a:p>
            <a:pPr lvl="0" algn="ctr"/>
            <a:r>
              <a:rPr lang="en-US" sz="3600">
                <a:solidFill>
                  <a:srgbClr val="262626"/>
                </a:solidFill>
              </a:rPr>
              <a:t>Pfila Zeitreisen</a:t>
            </a:r>
          </a:p>
        </p:txBody>
      </p:sp>
      <p:cxnSp>
        <p:nvCxnSpPr>
          <p:cNvPr id="5" name="Straight Connector 27">
            <a:extLst>
              <a:ext uri="{FF2B5EF4-FFF2-40B4-BE49-F238E27FC236}">
                <a16:creationId xmlns:a16="http://schemas.microsoft.com/office/drawing/2014/main" id="{77FA72D6-E666-7DD0-5779-D588BD721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Move="1" noResize="1"/>
          </p:cNvCxnSpPr>
          <p:nvPr/>
        </p:nvCxnSpPr>
        <p:spPr>
          <a:xfrm>
            <a:off x="0" y="5241980"/>
            <a:ext cx="12191996" cy="0"/>
          </a:xfrm>
          <a:prstGeom prst="straightConnector1">
            <a:avLst/>
          </a:prstGeom>
          <a:noFill/>
          <a:ln w="41276" cap="flat">
            <a:solidFill>
              <a:srgbClr val="FFFFFF">
                <a:alpha val="90000"/>
              </a:srgbClr>
            </a:solidFill>
            <a:prstDash val="solid"/>
            <a:miter/>
          </a:ln>
        </p:spPr>
      </p:cxnSp>
      <p:cxnSp>
        <p:nvCxnSpPr>
          <p:cNvPr id="6" name="Straight Connector 29">
            <a:extLst>
              <a:ext uri="{FF2B5EF4-FFF2-40B4-BE49-F238E27FC236}">
                <a16:creationId xmlns:a16="http://schemas.microsoft.com/office/drawing/2014/main" id="{342B713C-7147-1034-8081-679ABE2A02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Move="1" noResize="1"/>
          </p:cNvCxnSpPr>
          <p:nvPr/>
        </p:nvCxnSpPr>
        <p:spPr>
          <a:xfrm>
            <a:off x="0" y="6134855"/>
            <a:ext cx="12191996" cy="0"/>
          </a:xfrm>
          <a:prstGeom prst="straightConnector1">
            <a:avLst/>
          </a:prstGeom>
          <a:noFill/>
          <a:ln w="41276" cap="flat">
            <a:solidFill>
              <a:srgbClr val="FFFFFF">
                <a:alpha val="90000"/>
              </a:srgbClr>
            </a:solidFill>
            <a:prstDash val="solid"/>
            <a:miter/>
          </a:ln>
        </p:spPr>
      </p:cxnSp>
      <p:sp>
        <p:nvSpPr>
          <p:cNvPr id="7" name="AutoShape 2">
            <a:extLst>
              <a:ext uri="{FF2B5EF4-FFF2-40B4-BE49-F238E27FC236}">
                <a16:creationId xmlns:a16="http://schemas.microsoft.com/office/drawing/2014/main" id="{63F206D7-CED5-8913-F8BB-4D4364ABE39B}"/>
              </a:ext>
            </a:extLst>
          </p:cNvPr>
          <p:cNvSpPr/>
          <p:nvPr/>
        </p:nvSpPr>
        <p:spPr>
          <a:xfrm>
            <a:off x="5943600" y="3276596"/>
            <a:ext cx="304796" cy="304796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000000"/>
              </a:solidFill>
              <a:uFillTx/>
              <a:latin typeface="Apto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109">
            <a:extLst>
              <a:ext uri="{FF2B5EF4-FFF2-40B4-BE49-F238E27FC236}">
                <a16:creationId xmlns:a16="http://schemas.microsoft.com/office/drawing/2014/main" id="{11B44AC4-09DA-B3AA-67CE-789F76E31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rgbClr val="FFFFF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Aptos"/>
            </a:endParaRPr>
          </a:p>
        </p:txBody>
      </p:sp>
      <p:sp>
        <p:nvSpPr>
          <p:cNvPr id="3" name="Rectangle 4111">
            <a:extLst>
              <a:ext uri="{FF2B5EF4-FFF2-40B4-BE49-F238E27FC236}">
                <a16:creationId xmlns:a16="http://schemas.microsoft.com/office/drawing/2014/main" id="{281AE9CF-F63E-1645-AF84-E1C83B6E86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Move="1" noResize="1"/>
          </p:cNvSpPr>
          <p:nvPr/>
        </p:nvSpPr>
        <p:spPr>
          <a:xfrm>
            <a:off x="187387" y="181572"/>
            <a:ext cx="11823640" cy="6501091"/>
          </a:xfrm>
          <a:prstGeom prst="rect">
            <a:avLst/>
          </a:prstGeom>
          <a:solidFill>
            <a:srgbClr val="000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Aptos"/>
            </a:endParaRPr>
          </a:p>
        </p:txBody>
      </p:sp>
      <p:pic>
        <p:nvPicPr>
          <p:cNvPr id="4" name="Picture 2" descr="Doctor Who 60th Anniversary celebrations come to bluedot - Bluedot">
            <a:extLst>
              <a:ext uri="{FF2B5EF4-FFF2-40B4-BE49-F238E27FC236}">
                <a16:creationId xmlns:a16="http://schemas.microsoft.com/office/drawing/2014/main" id="{7531C87C-1705-76BC-0714-35CD244FB70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</a:blip>
          <a:srcRect b="2270"/>
          <a:stretch>
            <a:fillRect/>
          </a:stretch>
        </p:blipFill>
        <p:spPr>
          <a:xfrm>
            <a:off x="552699" y="382667"/>
            <a:ext cx="11823640" cy="649978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Titel 1">
            <a:extLst>
              <a:ext uri="{FF2B5EF4-FFF2-40B4-BE49-F238E27FC236}">
                <a16:creationId xmlns:a16="http://schemas.microsoft.com/office/drawing/2014/main" id="{C2714FEF-D3B6-DC62-B56B-BBFCDFAC62F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525194"/>
            <a:ext cx="10165220" cy="2806503"/>
          </a:xfrm>
        </p:spPr>
        <p:txBody>
          <a:bodyPr anchor="b"/>
          <a:lstStyle/>
          <a:p>
            <a:pPr lvl="0"/>
            <a:r>
              <a:rPr lang="de-CH" sz="4000">
                <a:solidFill>
                  <a:srgbClr val="FFFFFF"/>
                </a:solidFill>
              </a:rPr>
              <a:t>Reisedaten</a:t>
            </a:r>
          </a:p>
        </p:txBody>
      </p:sp>
      <p:sp>
        <p:nvSpPr>
          <p:cNvPr id="6" name="Inhaltsplatzhalter 2">
            <a:extLst>
              <a:ext uri="{FF2B5EF4-FFF2-40B4-BE49-F238E27FC236}">
                <a16:creationId xmlns:a16="http://schemas.microsoft.com/office/drawing/2014/main" id="{38C5712A-818C-1679-EA71-9910D89E182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3526301"/>
            <a:ext cx="10165220" cy="2588456"/>
          </a:xfrm>
        </p:spPr>
        <p:txBody>
          <a:bodyPr/>
          <a:lstStyle/>
          <a:p>
            <a:pPr lvl="0"/>
            <a:r>
              <a:rPr lang="de-CH" sz="2000" dirty="0">
                <a:solidFill>
                  <a:srgbClr val="FFFFFF"/>
                </a:solidFill>
              </a:rPr>
              <a:t>Treffpunkt: Freitag 06.06.2025</a:t>
            </a:r>
          </a:p>
          <a:p>
            <a:pPr lvl="0"/>
            <a:r>
              <a:rPr lang="de-CH" sz="2000" dirty="0">
                <a:solidFill>
                  <a:srgbClr val="FFFFFF"/>
                </a:solidFill>
              </a:rPr>
              <a:t>17:00 Spielplatz Pfadiheim</a:t>
            </a:r>
          </a:p>
          <a:p>
            <a:pPr lvl="0"/>
            <a:r>
              <a:rPr lang="de-CH" sz="2000" dirty="0">
                <a:solidFill>
                  <a:srgbClr val="FFFFFF"/>
                </a:solidFill>
              </a:rPr>
              <a:t>Rückkehr: Montag 09.06.2025</a:t>
            </a:r>
          </a:p>
          <a:p>
            <a:pPr lvl="0"/>
            <a:r>
              <a:rPr lang="de-CH" sz="2000" dirty="0">
                <a:solidFill>
                  <a:srgbClr val="FFFFFF"/>
                </a:solidFill>
              </a:rPr>
              <a:t>17:00 Spielplatz Pfadiheim</a:t>
            </a:r>
          </a:p>
          <a:p>
            <a:pPr lvl="0"/>
            <a:endParaRPr lang="de-CH" sz="20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nhaltsplatzhalter 11" descr="Ein Bild, das Text, Luftfotografie, Screenshot, Karte enthält.&#10;&#10;KI-generierte Inhalte können fehlerhaft sein.">
            <a:extLst>
              <a:ext uri="{FF2B5EF4-FFF2-40B4-BE49-F238E27FC236}">
                <a16:creationId xmlns:a16="http://schemas.microsoft.com/office/drawing/2014/main" id="{36B5CACA-84D1-BDE0-7476-A8884FE6A4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4444" r="1" b="1"/>
          <a:stretch>
            <a:fillRect/>
          </a:stretch>
        </p:blipFill>
        <p:spPr>
          <a:xfrm>
            <a:off x="18" y="9"/>
            <a:ext cx="12191978" cy="6857990"/>
          </a:xfrm>
        </p:spPr>
      </p:pic>
      <p:sp>
        <p:nvSpPr>
          <p:cNvPr id="3" name="Rectangle 16">
            <a:extLst>
              <a:ext uri="{FF2B5EF4-FFF2-40B4-BE49-F238E27FC236}">
                <a16:creationId xmlns:a16="http://schemas.microsoft.com/office/drawing/2014/main" id="{6E04257E-52DB-DEB7-BF80-85673A7806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Move="1" noResize="1"/>
          </p:cNvSpPr>
          <p:nvPr/>
        </p:nvSpPr>
        <p:spPr>
          <a:xfrm>
            <a:off x="0" y="5320143"/>
            <a:ext cx="12191996" cy="736549"/>
          </a:xfrm>
          <a:prstGeom prst="rect">
            <a:avLst/>
          </a:prstGeom>
          <a:solidFill>
            <a:srgbClr val="FFFFFF">
              <a:alpha val="93000"/>
            </a:srgbClr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Aptos"/>
            </a:endParaRPr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1051AC54-007A-9B40-1698-0D419BBD8D6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23878" y="5317236"/>
            <a:ext cx="11210928" cy="744833"/>
          </a:xfrm>
        </p:spPr>
        <p:txBody>
          <a:bodyPr anchorCtr="1"/>
          <a:lstStyle/>
          <a:p>
            <a:pPr lvl="0" algn="ctr"/>
            <a:r>
              <a:rPr lang="en-US" sz="3600" dirty="0" err="1">
                <a:solidFill>
                  <a:srgbClr val="262626"/>
                </a:solidFill>
              </a:rPr>
              <a:t>Zeitmaschinenparkplatz</a:t>
            </a:r>
            <a:endParaRPr lang="en-US" sz="3600" dirty="0">
              <a:solidFill>
                <a:srgbClr val="262626"/>
              </a:solidFill>
            </a:endParaRPr>
          </a:p>
        </p:txBody>
      </p:sp>
      <p:cxnSp>
        <p:nvCxnSpPr>
          <p:cNvPr id="5" name="Straight Connector 18">
            <a:extLst>
              <a:ext uri="{FF2B5EF4-FFF2-40B4-BE49-F238E27FC236}">
                <a16:creationId xmlns:a16="http://schemas.microsoft.com/office/drawing/2014/main" id="{AB5350C5-37A0-E658-4687-6E29D0F4D8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Move="1" noResize="1"/>
          </p:cNvCxnSpPr>
          <p:nvPr/>
        </p:nvCxnSpPr>
        <p:spPr>
          <a:xfrm>
            <a:off x="0" y="5241980"/>
            <a:ext cx="12191996" cy="0"/>
          </a:xfrm>
          <a:prstGeom prst="straightConnector1">
            <a:avLst/>
          </a:prstGeom>
          <a:noFill/>
          <a:ln w="41276" cap="flat">
            <a:solidFill>
              <a:srgbClr val="FFFFFF">
                <a:alpha val="90000"/>
              </a:srgbClr>
            </a:solidFill>
            <a:prstDash val="solid"/>
            <a:miter/>
          </a:ln>
        </p:spPr>
      </p:cxnSp>
      <p:cxnSp>
        <p:nvCxnSpPr>
          <p:cNvPr id="6" name="Straight Connector 20">
            <a:extLst>
              <a:ext uri="{FF2B5EF4-FFF2-40B4-BE49-F238E27FC236}">
                <a16:creationId xmlns:a16="http://schemas.microsoft.com/office/drawing/2014/main" id="{115DB271-B2FB-5810-3A7A-52E9FBF649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Move="1" noResize="1"/>
          </p:cNvCxnSpPr>
          <p:nvPr/>
        </p:nvCxnSpPr>
        <p:spPr>
          <a:xfrm>
            <a:off x="0" y="6134855"/>
            <a:ext cx="12191996" cy="0"/>
          </a:xfrm>
          <a:prstGeom prst="straightConnector1">
            <a:avLst/>
          </a:prstGeom>
          <a:noFill/>
          <a:ln w="41276" cap="flat">
            <a:solidFill>
              <a:srgbClr val="FFFFFF">
                <a:alpha val="90000"/>
              </a:srgbClr>
            </a:solidFill>
            <a:prstDash val="solid"/>
            <a:miter/>
          </a:ln>
        </p:spPr>
      </p:cxnSp>
      <p:sp>
        <p:nvSpPr>
          <p:cNvPr id="7" name="AutoShape 2">
            <a:extLst>
              <a:ext uri="{FF2B5EF4-FFF2-40B4-BE49-F238E27FC236}">
                <a16:creationId xmlns:a16="http://schemas.microsoft.com/office/drawing/2014/main" id="{32074271-CA06-ACB6-289D-CE3F1CE1725E}"/>
              </a:ext>
            </a:extLst>
          </p:cNvPr>
          <p:cNvSpPr/>
          <p:nvPr/>
        </p:nvSpPr>
        <p:spPr>
          <a:xfrm>
            <a:off x="5943600" y="3276596"/>
            <a:ext cx="304796" cy="304796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CH" sz="1800" b="0" i="0" u="none" strike="noStrike" kern="1200" cap="none" spc="0" baseline="0">
              <a:solidFill>
                <a:srgbClr val="000000"/>
              </a:solidFill>
              <a:uFillTx/>
              <a:latin typeface="Aptos"/>
            </a:endParaRPr>
          </a:p>
        </p:txBody>
      </p:sp>
      <p:pic>
        <p:nvPicPr>
          <p:cNvPr id="8" name="Freihand 14">
            <a:extLst>
              <a:ext uri="{FF2B5EF4-FFF2-40B4-BE49-F238E27FC236}">
                <a16:creationId xmlns:a16="http://schemas.microsoft.com/office/drawing/2014/main" id="{D9E82CC3-40DD-D280-D71C-F993FBF504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6430" y="2546037"/>
            <a:ext cx="3933721" cy="1801084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150">
            <a:extLst>
              <a:ext uri="{FF2B5EF4-FFF2-40B4-BE49-F238E27FC236}">
                <a16:creationId xmlns:a16="http://schemas.microsoft.com/office/drawing/2014/main" id="{F0EBDE15-4769-1C16-0C15-6756BBDA52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solidFill>
            <a:srgbClr val="000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Aptos"/>
            </a:endParaRP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7C709425-03C2-4781-7813-8302FC79831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1641750"/>
            <a:ext cx="4391021" cy="1323438"/>
          </a:xfrm>
        </p:spPr>
        <p:txBody>
          <a:bodyPr anchor="t"/>
          <a:lstStyle/>
          <a:p>
            <a:pPr lvl="0"/>
            <a:r>
              <a:rPr lang="de-CH" sz="4000" dirty="0">
                <a:solidFill>
                  <a:srgbClr val="FFFFFF"/>
                </a:solidFill>
              </a:rPr>
              <a:t>Lagerleitung</a:t>
            </a:r>
          </a:p>
        </p:txBody>
      </p:sp>
      <p:pic>
        <p:nvPicPr>
          <p:cNvPr id="12" name="Picture 2" descr="Comeback: Der verrückte Professor aus Zurück in die Zukunft ist bald wieder  im Kino zu sehen">
            <a:extLst>
              <a:ext uri="{FF2B5EF4-FFF2-40B4-BE49-F238E27FC236}">
                <a16:creationId xmlns:a16="http://schemas.microsoft.com/office/drawing/2014/main" id="{1EBB1FDA-D403-BC6D-2934-24972E36E4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7727" y="112784"/>
            <a:ext cx="7692472" cy="513472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D6C87F41-99EA-3C8F-4C5C-FAA29700A25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155856" y="2918819"/>
            <a:ext cx="5260972" cy="2681880"/>
          </a:xfrm>
        </p:spPr>
        <p:txBody>
          <a:bodyPr>
            <a:normAutofit lnSpcReduction="10000"/>
          </a:bodyPr>
          <a:lstStyle/>
          <a:p>
            <a:pPr lvl="0"/>
            <a:r>
              <a:rPr lang="de-CH" sz="2400" dirty="0">
                <a:solidFill>
                  <a:srgbClr val="FFFFFF"/>
                </a:solidFill>
              </a:rPr>
              <a:t>Dr. Rocky v/o Jan Buol</a:t>
            </a:r>
          </a:p>
          <a:p>
            <a:pPr lvl="0"/>
            <a:r>
              <a:rPr lang="de-CH" sz="2400" dirty="0">
                <a:solidFill>
                  <a:srgbClr val="FFFFFF"/>
                </a:solidFill>
              </a:rPr>
              <a:t>Dr. </a:t>
            </a:r>
            <a:r>
              <a:rPr lang="de-CH" sz="2400" dirty="0" err="1">
                <a:solidFill>
                  <a:srgbClr val="FFFFFF"/>
                </a:solidFill>
              </a:rPr>
              <a:t>Häxli</a:t>
            </a:r>
            <a:r>
              <a:rPr lang="de-CH" sz="2400" dirty="0">
                <a:solidFill>
                  <a:srgbClr val="FFFFFF"/>
                </a:solidFill>
              </a:rPr>
              <a:t> v/o Chantal Bühler</a:t>
            </a:r>
          </a:p>
          <a:p>
            <a:pPr lvl="0"/>
            <a:r>
              <a:rPr lang="de-CH" sz="2400" dirty="0">
                <a:solidFill>
                  <a:srgbClr val="FFFFFF"/>
                </a:solidFill>
              </a:rPr>
              <a:t>Dr. </a:t>
            </a:r>
            <a:r>
              <a:rPr lang="de-CH" sz="2400" dirty="0" err="1">
                <a:solidFill>
                  <a:srgbClr val="FFFFFF"/>
                </a:solidFill>
              </a:rPr>
              <a:t>Nakahi</a:t>
            </a:r>
            <a:r>
              <a:rPr lang="de-CH" sz="2400" dirty="0">
                <a:solidFill>
                  <a:srgbClr val="FFFFFF"/>
                </a:solidFill>
              </a:rPr>
              <a:t> v/o Sophia Kaiser</a:t>
            </a:r>
          </a:p>
          <a:p>
            <a:pPr lvl="0"/>
            <a:r>
              <a:rPr lang="de-CH" sz="2400" dirty="0">
                <a:solidFill>
                  <a:srgbClr val="FFFFFF"/>
                </a:solidFill>
              </a:rPr>
              <a:t>Dr. Milan v/o Marc Stadelmann</a:t>
            </a:r>
          </a:p>
          <a:p>
            <a:pPr lvl="0"/>
            <a:r>
              <a:rPr lang="de-CH" sz="2400" dirty="0">
                <a:solidFill>
                  <a:srgbClr val="FFFFFF"/>
                </a:solidFill>
              </a:rPr>
              <a:t>Professor </a:t>
            </a:r>
            <a:r>
              <a:rPr lang="de-CH" sz="2400" dirty="0" err="1">
                <a:solidFill>
                  <a:srgbClr val="FFFFFF"/>
                </a:solidFill>
              </a:rPr>
              <a:t>Allegra</a:t>
            </a:r>
            <a:r>
              <a:rPr lang="de-CH" sz="2400" dirty="0">
                <a:solidFill>
                  <a:srgbClr val="FFFFFF"/>
                </a:solidFill>
              </a:rPr>
              <a:t> v/o Suhani von Rotz</a:t>
            </a:r>
          </a:p>
          <a:p>
            <a:pPr lvl="0"/>
            <a:r>
              <a:rPr lang="de-CH" sz="2400" dirty="0">
                <a:solidFill>
                  <a:srgbClr val="FFFFFF"/>
                </a:solidFill>
              </a:rPr>
              <a:t>Professor Suleika v/o Paula Müller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F33053C-F757-021E-A18F-9D383CEA37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150">
            <a:extLst>
              <a:ext uri="{FF2B5EF4-FFF2-40B4-BE49-F238E27FC236}">
                <a16:creationId xmlns:a16="http://schemas.microsoft.com/office/drawing/2014/main" id="{FF6EA887-6A1B-67BA-1DD2-488845805D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Move="1" noResize="1"/>
          </p:cNvSpPr>
          <p:nvPr/>
        </p:nvSpPr>
        <p:spPr>
          <a:xfrm>
            <a:off x="0" y="0"/>
            <a:ext cx="12191996" cy="6858000"/>
          </a:xfrm>
          <a:prstGeom prst="rect">
            <a:avLst/>
          </a:prstGeom>
          <a:solidFill>
            <a:srgbClr val="00000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Aptos"/>
            </a:endParaRPr>
          </a:p>
        </p:txBody>
      </p:sp>
      <p:sp>
        <p:nvSpPr>
          <p:cNvPr id="3" name="Titel 1">
            <a:extLst>
              <a:ext uri="{FF2B5EF4-FFF2-40B4-BE49-F238E27FC236}">
                <a16:creationId xmlns:a16="http://schemas.microsoft.com/office/drawing/2014/main" id="{FCB19033-3A55-ED42-9B8A-0FF0981BF60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1641750"/>
            <a:ext cx="4391021" cy="1323438"/>
          </a:xfrm>
        </p:spPr>
        <p:txBody>
          <a:bodyPr anchor="t"/>
          <a:lstStyle/>
          <a:p>
            <a:pPr lvl="0"/>
            <a:r>
              <a:rPr lang="de-CH" sz="4000" dirty="0">
                <a:solidFill>
                  <a:srgbClr val="FFFFFF"/>
                </a:solidFill>
              </a:rPr>
              <a:t>Anmeldung</a:t>
            </a:r>
          </a:p>
        </p:txBody>
      </p:sp>
      <p:pic>
        <p:nvPicPr>
          <p:cNvPr id="1026" name="Picture 2" descr="Artificial Intelligence in Science | OECD">
            <a:extLst>
              <a:ext uri="{FF2B5EF4-FFF2-40B4-BE49-F238E27FC236}">
                <a16:creationId xmlns:a16="http://schemas.microsoft.com/office/drawing/2014/main" id="{44B78A6D-8EA7-45A8-3300-6D3ACD7E2C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1410" y="2918818"/>
            <a:ext cx="4312387" cy="3137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Inhaltsplatzhalter 2">
            <a:extLst>
              <a:ext uri="{FF2B5EF4-FFF2-40B4-BE49-F238E27FC236}">
                <a16:creationId xmlns:a16="http://schemas.microsoft.com/office/drawing/2014/main" id="{A1E460C3-7931-2C5F-18AD-E94911F2405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1155856" y="2918818"/>
            <a:ext cx="8420406" cy="377338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de-CH" sz="2400" dirty="0">
                <a:solidFill>
                  <a:srgbClr val="FFFFFF"/>
                </a:solidFill>
              </a:rPr>
              <a:t>Anmeldung bis am 16.05.2025 an:</a:t>
            </a:r>
          </a:p>
          <a:p>
            <a:pPr marL="0" lvl="0" indent="0">
              <a:buNone/>
            </a:pPr>
            <a:r>
              <a:rPr lang="de-CH" sz="2400" dirty="0">
                <a:solidFill>
                  <a:srgbClr val="FFFFFF"/>
                </a:solidFill>
              </a:rPr>
              <a:t>Chantal Bühler v/o </a:t>
            </a:r>
            <a:r>
              <a:rPr lang="de-CH" sz="2400" dirty="0" err="1">
                <a:solidFill>
                  <a:srgbClr val="FFFFFF"/>
                </a:solidFill>
              </a:rPr>
              <a:t>Häxli</a:t>
            </a:r>
            <a:r>
              <a:rPr lang="de-CH" sz="2400" dirty="0">
                <a:solidFill>
                  <a:srgbClr val="FFFFFF"/>
                </a:solidFill>
              </a:rPr>
              <a:t>, Sonnenberg 16, 6313 Menzingen</a:t>
            </a:r>
          </a:p>
          <a:p>
            <a:pPr marL="0" lvl="0" indent="0">
              <a:buNone/>
            </a:pPr>
            <a:endParaRPr lang="de-CH" sz="2400" dirty="0">
              <a:solidFill>
                <a:srgbClr val="FFFFFF"/>
              </a:solidFill>
            </a:endParaRPr>
          </a:p>
          <a:p>
            <a:pPr marL="0" lvl="0" indent="0">
              <a:buNone/>
            </a:pPr>
            <a:r>
              <a:rPr lang="de-CH" sz="2400" dirty="0">
                <a:solidFill>
                  <a:srgbClr val="FFFFFF"/>
                </a:solidFill>
              </a:rPr>
              <a:t>Anmeldeformular</a:t>
            </a:r>
          </a:p>
          <a:p>
            <a:pPr marL="0" lvl="0" indent="0">
              <a:buNone/>
            </a:pPr>
            <a:r>
              <a:rPr lang="de-CH" sz="2400" dirty="0">
                <a:solidFill>
                  <a:srgbClr val="FFFFFF"/>
                </a:solidFill>
              </a:rPr>
              <a:t>Notfallblatt</a:t>
            </a:r>
          </a:p>
          <a:p>
            <a:pPr marL="0" lvl="0" indent="0">
              <a:buNone/>
            </a:pPr>
            <a:r>
              <a:rPr lang="de-CH" sz="2400" dirty="0">
                <a:solidFill>
                  <a:srgbClr val="FFFFFF"/>
                </a:solidFill>
              </a:rPr>
              <a:t>Kopie von Krankenkassenkarte</a:t>
            </a:r>
          </a:p>
          <a:p>
            <a:pPr marL="0" lvl="0" indent="0">
              <a:buNone/>
            </a:pPr>
            <a:r>
              <a:rPr lang="de-CH" sz="2400" dirty="0">
                <a:solidFill>
                  <a:srgbClr val="FFFFFF"/>
                </a:solidFill>
              </a:rPr>
              <a:t>Kopie vom Impfausweis</a:t>
            </a:r>
          </a:p>
          <a:p>
            <a:pPr marL="0" lvl="0" indent="0">
              <a:buNone/>
            </a:pPr>
            <a:r>
              <a:rPr lang="de-CH" sz="2400" b="1" dirty="0">
                <a:solidFill>
                  <a:srgbClr val="FFFFFF"/>
                </a:solidFill>
              </a:rPr>
              <a:t>alles in Papierform</a:t>
            </a:r>
          </a:p>
        </p:txBody>
      </p:sp>
    </p:spTree>
    <p:extLst>
      <p:ext uri="{BB962C8B-B14F-4D97-AF65-F5344CB8AC3E}">
        <p14:creationId xmlns:p14="http://schemas.microsoft.com/office/powerpoint/2010/main" val="116433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56">
            <a:extLst>
              <a:ext uri="{FF2B5EF4-FFF2-40B4-BE49-F238E27FC236}">
                <a16:creationId xmlns:a16="http://schemas.microsoft.com/office/drawing/2014/main" id="{26BDA43D-33B4-884E-41F7-91A333AA95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Move="1" noResize="1"/>
          </p:cNvSpPr>
          <p:nvPr/>
        </p:nvSpPr>
        <p:spPr>
          <a:xfrm>
            <a:off x="1527" y="0"/>
            <a:ext cx="12188952" cy="6858000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Aptos"/>
            </a:endParaRPr>
          </a:p>
        </p:txBody>
      </p:sp>
      <p:pic>
        <p:nvPicPr>
          <p:cNvPr id="3" name="Picture 4" descr="Abra A Porta Para A Escuridão Foto Royalty Free, Gravuras, Imagens e Banco  de fotografias. Image 36713702">
            <a:extLst>
              <a:ext uri="{FF2B5EF4-FFF2-40B4-BE49-F238E27FC236}">
                <a16:creationId xmlns:a16="http://schemas.microsoft.com/office/drawing/2014/main" id="{19E30E6D-99BF-E642-C92D-1C39BEEB16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b="6268"/>
          <a:stretch>
            <a:fillRect/>
          </a:stretch>
        </p:blipFill>
        <p:spPr>
          <a:xfrm>
            <a:off x="18" y="1280"/>
            <a:ext cx="12191978" cy="6856719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0705DEFCDE5D54CB4B2FBCF56E116FB" ma:contentTypeVersion="14" ma:contentTypeDescription="Ein neues Dokument erstellen." ma:contentTypeScope="" ma:versionID="75508645ff5b9137e3022b78647c76de">
  <xsd:schema xmlns:xsd="http://www.w3.org/2001/XMLSchema" xmlns:xs="http://www.w3.org/2001/XMLSchema" xmlns:p="http://schemas.microsoft.com/office/2006/metadata/properties" xmlns:ns2="2a61b9ad-ed65-467b-a74d-d8270f9b820a" xmlns:ns3="2e1724dc-7709-4aa7-ad76-6073bedbf9c7" targetNamespace="http://schemas.microsoft.com/office/2006/metadata/properties" ma:root="true" ma:fieldsID="ddc1b7a60b83426a2304814fbd993459" ns2:_="" ns3:_="">
    <xsd:import namespace="2a61b9ad-ed65-467b-a74d-d8270f9b820a"/>
    <xsd:import namespace="2e1724dc-7709-4aa7-ad76-6073bedbf9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61b9ad-ed65-467b-a74d-d8270f9b82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Bildmarkierungen" ma:readOnly="false" ma:fieldId="{5cf76f15-5ced-4ddc-b409-7134ff3c332f}" ma:taxonomyMulti="true" ma:sspId="db9ed3bf-19fd-420b-86e2-fd4bc26034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1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1724dc-7709-4aa7-ad76-6073bedbf9c7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245af842-6dd7-4562-a4be-5d647b094a05}" ma:internalName="TaxCatchAll" ma:showField="CatchAllData" ma:web="2e1724dc-7709-4aa7-ad76-6073bedbf9c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a61b9ad-ed65-467b-a74d-d8270f9b820a">
      <Terms xmlns="http://schemas.microsoft.com/office/infopath/2007/PartnerControls"/>
    </lcf76f155ced4ddcb4097134ff3c332f>
    <TaxCatchAll xmlns="2e1724dc-7709-4aa7-ad76-6073bedbf9c7" xsi:nil="true"/>
  </documentManagement>
</p:properties>
</file>

<file path=customXml/itemProps1.xml><?xml version="1.0" encoding="utf-8"?>
<ds:datastoreItem xmlns:ds="http://schemas.openxmlformats.org/officeDocument/2006/customXml" ds:itemID="{A06F9DB9-F806-4392-BCC7-41DCD658521C}"/>
</file>

<file path=customXml/itemProps2.xml><?xml version="1.0" encoding="utf-8"?>
<ds:datastoreItem xmlns:ds="http://schemas.openxmlformats.org/officeDocument/2006/customXml" ds:itemID="{56048B8D-0056-4918-AD7F-CD44148ED534}"/>
</file>

<file path=customXml/itemProps3.xml><?xml version="1.0" encoding="utf-8"?>
<ds:datastoreItem xmlns:ds="http://schemas.openxmlformats.org/officeDocument/2006/customXml" ds:itemID="{099759AA-5BB9-43B1-A592-6F1C78AD65B4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Application>Microsoft Office PowerPoint</Application>
  <PresentationFormat>Breitbild</PresentationFormat>
  <Paragraphs>23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</vt:lpstr>
      <vt:lpstr>Pfila Zeitreisen</vt:lpstr>
      <vt:lpstr>Reisedaten</vt:lpstr>
      <vt:lpstr>Zeitmaschinenparkplatz</vt:lpstr>
      <vt:lpstr>Lagerleitung</vt:lpstr>
      <vt:lpstr>Anmeldung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Marc Stadelmann</dc:creator>
  <cp:lastModifiedBy>Suhani Von Rotz</cp:lastModifiedBy>
  <cp:revision>4</cp:revision>
  <dcterms:created xsi:type="dcterms:W3CDTF">2025-03-19T18:53:21Z</dcterms:created>
  <dcterms:modified xsi:type="dcterms:W3CDTF">2025-03-19T22:23:42Z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0x010100A0705DEFCDE5D54CB4B2FBCF56E116FB</vt:lpwstr>
  </property>
</Properties>
</file>