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5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4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2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8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4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im Knopf und Lukas der Lokomotivführer | Michael Ende">
            <a:extLst>
              <a:ext uri="{FF2B5EF4-FFF2-40B4-BE49-F238E27FC236}">
                <a16:creationId xmlns:a16="http://schemas.microsoft.com/office/drawing/2014/main" id="{F6EA981E-D701-D178-0828-0C9631EA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7" r="-2" b="17327"/>
          <a:stretch/>
        </p:blipFill>
        <p:spPr bwMode="auto">
          <a:xfrm>
            <a:off x="2" y="10"/>
            <a:ext cx="73677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95442D-D07E-486E-BEBD-7D995FC43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4" y="1585762"/>
            <a:ext cx="3788767" cy="2811737"/>
          </a:xfrm>
        </p:spPr>
        <p:txBody>
          <a:bodyPr>
            <a:normAutofit/>
          </a:bodyPr>
          <a:lstStyle/>
          <a:p>
            <a:pPr algn="l"/>
            <a:r>
              <a:rPr lang="de-CH" sz="4400"/>
              <a:t>Jim Knopf-7 Tage um die Welt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D157C1-74E4-2330-2560-88DBDDD1A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3395" y="4524046"/>
            <a:ext cx="3614857" cy="1319951"/>
          </a:xfrm>
        </p:spPr>
        <p:txBody>
          <a:bodyPr>
            <a:normAutofit/>
          </a:bodyPr>
          <a:lstStyle/>
          <a:p>
            <a:pPr algn="l"/>
            <a:r>
              <a:rPr lang="de-CH"/>
              <a:t>Wölflisola</a:t>
            </a:r>
            <a:r>
              <a:rPr lang="de-CH" dirty="0"/>
              <a:t> 2025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61F63-46B5-DC43-0121-A5591722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Leiter:innen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0A8E41-A1BA-B7A0-68A6-C309021E2E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Hauptlagerleitung</a:t>
            </a:r>
          </a:p>
          <a:p>
            <a:pPr marL="0" indent="0">
              <a:buNone/>
            </a:pPr>
            <a:r>
              <a:rPr lang="de-CH" dirty="0"/>
              <a:t>Jasmine Staub v/o </a:t>
            </a:r>
            <a:r>
              <a:rPr lang="de-CH" dirty="0" err="1"/>
              <a:t>Bamboocha</a:t>
            </a:r>
            <a:r>
              <a:rPr lang="de-CH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1F5AC2-04F5-FEC5-19F1-5E4CB6E5AF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Lagerleitung </a:t>
            </a:r>
          </a:p>
          <a:p>
            <a:pPr marL="0" indent="0">
              <a:buNone/>
            </a:pPr>
            <a:r>
              <a:rPr lang="de-CH" dirty="0"/>
              <a:t>Alexander Hegglin v/o BIPI</a:t>
            </a:r>
          </a:p>
          <a:p>
            <a:pPr marL="0" indent="0">
              <a:buNone/>
            </a:pPr>
            <a:r>
              <a:rPr lang="de-CH" dirty="0"/>
              <a:t>Ramona Stauffacher v/o Candela</a:t>
            </a:r>
          </a:p>
          <a:p>
            <a:pPr marL="0" indent="0">
              <a:buNone/>
            </a:pPr>
            <a:r>
              <a:rPr lang="de-CH" dirty="0"/>
              <a:t>Delia Hegglin v/o </a:t>
            </a:r>
            <a:r>
              <a:rPr lang="de-CH" dirty="0" err="1"/>
              <a:t>Muela</a:t>
            </a:r>
            <a:r>
              <a:rPr lang="de-CH" dirty="0"/>
              <a:t> </a:t>
            </a:r>
          </a:p>
          <a:p>
            <a:pPr marL="0" indent="0">
              <a:buNone/>
            </a:pPr>
            <a:r>
              <a:rPr lang="de-CH" dirty="0"/>
              <a:t>Nicolas Bühler v/o Einstein</a:t>
            </a:r>
          </a:p>
          <a:p>
            <a:pPr marL="0" indent="0">
              <a:buNone/>
            </a:pPr>
            <a:r>
              <a:rPr lang="de-CH" dirty="0"/>
              <a:t>Eliane </a:t>
            </a:r>
            <a:r>
              <a:rPr lang="de-CH" dirty="0" err="1"/>
              <a:t>Menzi</a:t>
            </a:r>
            <a:r>
              <a:rPr lang="de-CH" dirty="0"/>
              <a:t> v/o Chai </a:t>
            </a:r>
          </a:p>
          <a:p>
            <a:pPr marL="0" indent="0">
              <a:buNone/>
            </a:pPr>
            <a:r>
              <a:rPr lang="de-CH" dirty="0"/>
              <a:t>Livio Moos v/o Jupiter </a:t>
            </a:r>
          </a:p>
          <a:p>
            <a:pPr marL="0" indent="0">
              <a:buNone/>
            </a:pPr>
            <a:r>
              <a:rPr lang="de-CH" dirty="0"/>
              <a:t>Paula Müller v/o Suleika </a:t>
            </a:r>
          </a:p>
        </p:txBody>
      </p:sp>
    </p:spTree>
    <p:extLst>
      <p:ext uri="{BB962C8B-B14F-4D97-AF65-F5344CB8AC3E}">
        <p14:creationId xmlns:p14="http://schemas.microsoft.com/office/powerpoint/2010/main" val="155736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74487-1B8E-D8BC-E79C-E94E9F46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Küche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E68BC7-E5EA-4E06-0CEC-0071549C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Corinne Staub v/o Rega </a:t>
            </a:r>
          </a:p>
          <a:p>
            <a:pPr marL="0" indent="0">
              <a:buNone/>
            </a:pPr>
            <a:r>
              <a:rPr lang="de-CH" dirty="0"/>
              <a:t>Lea Häberli v/o Bambi </a:t>
            </a:r>
          </a:p>
        </p:txBody>
      </p:sp>
    </p:spTree>
    <p:extLst>
      <p:ext uri="{BB962C8B-B14F-4D97-AF65-F5344CB8AC3E}">
        <p14:creationId xmlns:p14="http://schemas.microsoft.com/office/powerpoint/2010/main" val="136152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AAD74-3ECE-73D2-5AF7-D28ED74B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Allgemeine Daten zum Lager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9001D4-E11C-0C2A-7535-6E10547C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SoLa</a:t>
            </a:r>
            <a:r>
              <a:rPr lang="de-CH" dirty="0"/>
              <a:t> findet vom Samstag </a:t>
            </a:r>
            <a:r>
              <a:rPr lang="de-CH" b="1" dirty="0"/>
              <a:t>5.07.25 </a:t>
            </a:r>
            <a:r>
              <a:rPr lang="de-CH" dirty="0"/>
              <a:t>bis Samstag</a:t>
            </a:r>
            <a:r>
              <a:rPr lang="de-CH" b="1" dirty="0"/>
              <a:t> 12.07.25 </a:t>
            </a:r>
            <a:r>
              <a:rPr lang="de-CH" dirty="0"/>
              <a:t>statt</a:t>
            </a:r>
          </a:p>
          <a:p>
            <a:r>
              <a:rPr lang="de-CH" dirty="0"/>
              <a:t>Lagerort: Bern, </a:t>
            </a:r>
            <a:r>
              <a:rPr lang="de-CH" dirty="0" err="1"/>
              <a:t>Adelboden</a:t>
            </a:r>
            <a:r>
              <a:rPr lang="de-CH" dirty="0"/>
              <a:t> </a:t>
            </a:r>
          </a:p>
          <a:p>
            <a:r>
              <a:rPr lang="de-CH" dirty="0"/>
              <a:t>Anmeldeschluss: 8.6.25 + Notfallblatt</a:t>
            </a:r>
          </a:p>
          <a:p>
            <a:r>
              <a:rPr lang="de-CH" dirty="0"/>
              <a:t>Die Aktivität vor dem </a:t>
            </a:r>
            <a:r>
              <a:rPr lang="de-CH" dirty="0" err="1"/>
              <a:t>Sola</a:t>
            </a:r>
            <a:r>
              <a:rPr lang="de-CH" dirty="0"/>
              <a:t> ist für alle Teilnehmenden am </a:t>
            </a:r>
            <a:r>
              <a:rPr lang="de-CH" dirty="0" err="1"/>
              <a:t>SoLA</a:t>
            </a:r>
            <a:r>
              <a:rPr lang="de-CH" dirty="0"/>
              <a:t> obligatorisch 28.6.25 </a:t>
            </a:r>
          </a:p>
          <a:p>
            <a:r>
              <a:rPr lang="de-CH" dirty="0"/>
              <a:t>Alle weiteren Informationen findet ihr im Infoheft auf der Homepage unter Downloads </a:t>
            </a:r>
          </a:p>
          <a:p>
            <a:r>
              <a:rPr lang="de-CH" dirty="0"/>
              <a:t>Lagerrückblick: 6.9.25 </a:t>
            </a:r>
          </a:p>
        </p:txBody>
      </p:sp>
    </p:spTree>
    <p:extLst>
      <p:ext uri="{BB962C8B-B14F-4D97-AF65-F5344CB8AC3E}">
        <p14:creationId xmlns:p14="http://schemas.microsoft.com/office/powerpoint/2010/main" val="72106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3B2B3-2AC2-ECA5-EE98-F3C0A062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Lagerhaus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C101C88-9024-E37F-B78F-22B759EB5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3975" y="1782316"/>
            <a:ext cx="6280150" cy="2987314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E3F517-ECB1-B03A-CFFE-1514082ED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99" y="1782316"/>
            <a:ext cx="3595634" cy="3728895"/>
          </a:xfrm>
        </p:spPr>
        <p:txBody>
          <a:bodyPr/>
          <a:lstStyle/>
          <a:p>
            <a:r>
              <a:rPr lang="de-CH" dirty="0"/>
              <a:t>Ferienlager </a:t>
            </a:r>
            <a:r>
              <a:rPr lang="de-CH" dirty="0" err="1"/>
              <a:t>Albo</a:t>
            </a:r>
            <a:endParaRPr lang="de-CH" dirty="0"/>
          </a:p>
          <a:p>
            <a:r>
              <a:rPr lang="de-CH" dirty="0"/>
              <a:t>Landstrasse 68,</a:t>
            </a:r>
          </a:p>
          <a:p>
            <a:r>
              <a:rPr lang="de-CH" dirty="0"/>
              <a:t> 3715 </a:t>
            </a:r>
            <a:r>
              <a:rPr lang="de-CH" dirty="0" err="1"/>
              <a:t>Adelboden</a:t>
            </a:r>
            <a:r>
              <a:rPr lang="de-CH" dirty="0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483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E517F-1B27-911A-169B-FDB99E30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Lagerpost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394C3B-F072-FF71-201B-B41EF319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Vorname Name v/o </a:t>
            </a:r>
            <a:r>
              <a:rPr lang="de-CH" dirty="0" err="1"/>
              <a:t>Pfadinamen</a:t>
            </a:r>
            <a:endParaRPr lang="de-CH" dirty="0"/>
          </a:p>
          <a:p>
            <a:r>
              <a:rPr lang="de-CH" dirty="0"/>
              <a:t>Ferienlager </a:t>
            </a:r>
            <a:r>
              <a:rPr lang="de-CH" dirty="0" err="1"/>
              <a:t>Albo</a:t>
            </a:r>
            <a:r>
              <a:rPr lang="de-CH" dirty="0"/>
              <a:t>, Landstrasse 68, 3715 </a:t>
            </a:r>
            <a:r>
              <a:rPr lang="de-CH" dirty="0" err="1"/>
              <a:t>Adelboden</a:t>
            </a:r>
            <a:endParaRPr lang="de-CH" dirty="0"/>
          </a:p>
          <a:p>
            <a:endParaRPr lang="de-CH" dirty="0"/>
          </a:p>
          <a:p>
            <a:r>
              <a:rPr lang="de-CH" b="1" dirty="0"/>
              <a:t>Bitte nur max. ein Paket pro Kind 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0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7">
            <a:extLst>
              <a:ext uri="{FF2B5EF4-FFF2-40B4-BE49-F238E27FC236}">
                <a16:creationId xmlns:a16="http://schemas.microsoft.com/office/drawing/2014/main" id="{9987C2CD-A6FC-F378-253E-0E6BE927C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33C623-47FD-C1D0-115D-9FEDD198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66" y="600075"/>
            <a:ext cx="5394960" cy="15299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Lagerverkleidung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63051B-0A45-3B21-F321-F8A05F4EA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668" y="2212848"/>
            <a:ext cx="5394960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Blaue Latzhosen, wenn keine Latzhosen vorhanden sind normale Jeans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Rotes T-Shirt/ Pullover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Mütze </a:t>
            </a:r>
          </a:p>
        </p:txBody>
      </p:sp>
      <p:pic>
        <p:nvPicPr>
          <p:cNvPr id="1030" name="Picture 6" descr="Caps - jetzt coole Mützen günstig kaufen | C&amp;A Online-Shop">
            <a:extLst>
              <a:ext uri="{FF2B5EF4-FFF2-40B4-BE49-F238E27FC236}">
                <a16:creationId xmlns:a16="http://schemas.microsoft.com/office/drawing/2014/main" id="{DA0F9CAF-9DD3-F9DA-74DF-A3B89434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6146" y="484632"/>
            <a:ext cx="1880239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tes T-Shirt aus reiner Baumwolle (bio) | grundstoff.net">
            <a:extLst>
              <a:ext uri="{FF2B5EF4-FFF2-40B4-BE49-F238E27FC236}">
                <a16:creationId xmlns:a16="http://schemas.microsoft.com/office/drawing/2014/main" id="{9E1FAB9A-BEFB-07E9-ECA0-AA21E4A1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5523" y="484632"/>
            <a:ext cx="2175631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seball Cap - oliv">
            <a:extLst>
              <a:ext uri="{FF2B5EF4-FFF2-40B4-BE49-F238E27FC236}">
                <a16:creationId xmlns:a16="http://schemas.microsoft.com/office/drawing/2014/main" id="{391CFA1B-A987-61DF-295E-0DDEC2D08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1242" y="3547872"/>
            <a:ext cx="2295144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inder-Latzhose, blau - Verschiedene Größen (116-152) - Kinderkostüme  Clown, Wirbelwind, Tanzmariechen &amp; Cheerleader Kostüme &amp; Zubehör für Kinder  Kostüme &amp; Verkleiden Produkte - Party-Discount.de">
            <a:extLst>
              <a:ext uri="{FF2B5EF4-FFF2-40B4-BE49-F238E27FC236}">
                <a16:creationId xmlns:a16="http://schemas.microsoft.com/office/drawing/2014/main" id="{ECC938B8-288A-4EAE-D0DB-7F51BFEA3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5523" y="3547872"/>
            <a:ext cx="2295144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2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E0DC6F-DB0E-DBE1-8178-AE81BC6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urznotiz mit Fragezeichen">
            <a:extLst>
              <a:ext uri="{FF2B5EF4-FFF2-40B4-BE49-F238E27FC236}">
                <a16:creationId xmlns:a16="http://schemas.microsoft.com/office/drawing/2014/main" id="{B3F896A0-1F9D-00F8-0C0C-9068F87D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60" b="62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07BF5-D29E-918E-55FE-747AF2A0E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667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D5D766-6DB6-2F47-3833-A982DD2BA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35" y="1424475"/>
            <a:ext cx="3424383" cy="2543448"/>
          </a:xfrm>
        </p:spPr>
        <p:txBody>
          <a:bodyPr anchor="t">
            <a:normAutofit/>
          </a:bodyPr>
          <a:lstStyle/>
          <a:p>
            <a:pPr algn="l"/>
            <a:r>
              <a:rPr lang="de-CH" sz="3200"/>
              <a:t>Fragen?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CEE637-39AA-99B1-8EA6-9529D781C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35" y="4007796"/>
            <a:ext cx="3424382" cy="2000041"/>
          </a:xfrm>
        </p:spPr>
        <p:txBody>
          <a:bodyPr anchor="b">
            <a:normAutofit/>
          </a:bodyPr>
          <a:lstStyle/>
          <a:p>
            <a:pPr algn="l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70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705DEFCDE5D54CB4B2FBCF56E116FB" ma:contentTypeVersion="14" ma:contentTypeDescription="Ein neues Dokument erstellen." ma:contentTypeScope="" ma:versionID="75508645ff5b9137e3022b78647c76de">
  <xsd:schema xmlns:xsd="http://www.w3.org/2001/XMLSchema" xmlns:xs="http://www.w3.org/2001/XMLSchema" xmlns:p="http://schemas.microsoft.com/office/2006/metadata/properties" xmlns:ns2="2a61b9ad-ed65-467b-a74d-d8270f9b820a" xmlns:ns3="2e1724dc-7709-4aa7-ad76-6073bedbf9c7" targetNamespace="http://schemas.microsoft.com/office/2006/metadata/properties" ma:root="true" ma:fieldsID="ddc1b7a60b83426a2304814fbd993459" ns2:_="" ns3:_="">
    <xsd:import namespace="2a61b9ad-ed65-467b-a74d-d8270f9b820a"/>
    <xsd:import namespace="2e1724dc-7709-4aa7-ad76-6073bedbf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1b9ad-ed65-467b-a74d-d8270f9b82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db9ed3bf-19fd-420b-86e2-fd4bc26034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724dc-7709-4aa7-ad76-6073bedbf9c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45af842-6dd7-4562-a4be-5d647b094a05}" ma:internalName="TaxCatchAll" ma:showField="CatchAllData" ma:web="2e1724dc-7709-4aa7-ad76-6073bedbf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61b9ad-ed65-467b-a74d-d8270f9b820a">
      <Terms xmlns="http://schemas.microsoft.com/office/infopath/2007/PartnerControls"/>
    </lcf76f155ced4ddcb4097134ff3c332f>
    <TaxCatchAll xmlns="2e1724dc-7709-4aa7-ad76-6073bedbf9c7" xsi:nil="true"/>
  </documentManagement>
</p:properties>
</file>

<file path=customXml/itemProps1.xml><?xml version="1.0" encoding="utf-8"?>
<ds:datastoreItem xmlns:ds="http://schemas.openxmlformats.org/officeDocument/2006/customXml" ds:itemID="{C2F2D155-5886-4194-A5DB-F23040A91D5F}"/>
</file>

<file path=customXml/itemProps2.xml><?xml version="1.0" encoding="utf-8"?>
<ds:datastoreItem xmlns:ds="http://schemas.openxmlformats.org/officeDocument/2006/customXml" ds:itemID="{765368CE-250F-45B1-9408-D29099DA5811}"/>
</file>

<file path=customXml/itemProps3.xml><?xml version="1.0" encoding="utf-8"?>
<ds:datastoreItem xmlns:ds="http://schemas.openxmlformats.org/officeDocument/2006/customXml" ds:itemID="{68DD7C53-3EF2-431F-980C-4D0FD4D0A9C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Breitbild</PresentationFormat>
  <Paragraphs>37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VanillaVTI</vt:lpstr>
      <vt:lpstr>Jim Knopf-7 Tage um die Welt </vt:lpstr>
      <vt:lpstr>Leiter:innen</vt:lpstr>
      <vt:lpstr>Küche </vt:lpstr>
      <vt:lpstr>Allgemeine Daten zum Lager </vt:lpstr>
      <vt:lpstr>Lagerhaus </vt:lpstr>
      <vt:lpstr>Lagerpost </vt:lpstr>
      <vt:lpstr>Lagerverkleidung </vt:lpstr>
      <vt:lpstr>Fragen?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staubjasi3003@gmail.com</dc:creator>
  <cp:lastModifiedBy>staubjasi3003@gmail.com</cp:lastModifiedBy>
  <cp:revision>2</cp:revision>
  <dcterms:created xsi:type="dcterms:W3CDTF">2025-03-20T15:17:56Z</dcterms:created>
  <dcterms:modified xsi:type="dcterms:W3CDTF">2025-03-20T21:47:55Z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0x010100A0705DEFCDE5D54CB4B2FBCF56E116FB</vt:lpwstr>
  </property>
</Properties>
</file>